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0"/>
  </p:notesMasterIdLst>
  <p:sldIdLst>
    <p:sldId id="256" r:id="rId2"/>
    <p:sldId id="257" r:id="rId3"/>
    <p:sldId id="262" r:id="rId4"/>
    <p:sldId id="258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75"/>
    <p:restoredTop sz="94726"/>
  </p:normalViewPr>
  <p:slideViewPr>
    <p:cSldViewPr snapToGrid="0">
      <p:cViewPr varScale="1">
        <p:scale>
          <a:sx n="120" d="100"/>
          <a:sy n="120" d="100"/>
        </p:scale>
        <p:origin x="10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7BC264-4833-4C27-9754-DF1C384A5A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70DBE4-434B-4751-8511-FB5F16E77CE3}">
      <dgm:prSet custT="1"/>
      <dgm:spPr/>
      <dgm:t>
        <a:bodyPr/>
        <a:lstStyle/>
        <a:p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Sipërmarrjen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gm:t>
    </dgm:pt>
    <dgm:pt modelId="{20EBD08D-47EA-41D1-A166-5E0F94EB3D46}" type="parTrans" cxnId="{C8E6EFBB-7A42-496D-93E3-1D4CDECF78B7}">
      <dgm:prSet/>
      <dgm:spPr/>
      <dgm:t>
        <a:bodyPr/>
        <a:lstStyle/>
        <a:p>
          <a:endParaRPr lang="en-US"/>
        </a:p>
      </dgm:t>
    </dgm:pt>
    <dgm:pt modelId="{4847EA6A-F5EC-451B-A53E-AB889975E021}" type="sibTrans" cxnId="{C8E6EFBB-7A42-496D-93E3-1D4CDECF78B7}">
      <dgm:prSet/>
      <dgm:spPr/>
      <dgm:t>
        <a:bodyPr/>
        <a:lstStyle/>
        <a:p>
          <a:endParaRPr lang="en-US"/>
        </a:p>
      </dgm:t>
    </dgm:pt>
    <dgm:pt modelId="{909CD307-290C-46E6-98C3-361622AC5761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Përmirësimi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klimës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së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biznesit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gm:t>
    </dgm:pt>
    <dgm:pt modelId="{887D8184-1901-41DF-99BC-16D18DF4E716}" type="parTrans" cxnId="{32208159-5A5D-4FD9-907E-C65B5F6D85B8}">
      <dgm:prSet/>
      <dgm:spPr/>
      <dgm:t>
        <a:bodyPr/>
        <a:lstStyle/>
        <a:p>
          <a:endParaRPr lang="en-US"/>
        </a:p>
      </dgm:t>
    </dgm:pt>
    <dgm:pt modelId="{86BA23C3-53A9-4837-A011-B5D311A5CA5A}" type="sibTrans" cxnId="{32208159-5A5D-4FD9-907E-C65B5F6D85B8}">
      <dgm:prSet/>
      <dgm:spPr/>
      <dgm:t>
        <a:bodyPr/>
        <a:lstStyle/>
        <a:p>
          <a:endParaRPr lang="en-US"/>
        </a:p>
      </dgm:t>
    </dgm:pt>
    <dgm:pt modelId="{62D0189A-93FC-45D8-A320-22750911657D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Qartësi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,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parashikueshmëri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,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transparencë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,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kosto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ulëta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gm:t>
    </dgm:pt>
    <dgm:pt modelId="{04E20CD1-CD55-4B30-8EA6-BE200FD8C330}" type="parTrans" cxnId="{B3194840-41C0-4CE8-8155-F2B39DC5D888}">
      <dgm:prSet/>
      <dgm:spPr/>
      <dgm:t>
        <a:bodyPr/>
        <a:lstStyle/>
        <a:p>
          <a:endParaRPr lang="en-US"/>
        </a:p>
      </dgm:t>
    </dgm:pt>
    <dgm:pt modelId="{A037BD2C-4858-4C04-B3A5-ED3861FE776C}" type="sibTrans" cxnId="{B3194840-41C0-4CE8-8155-F2B39DC5D888}">
      <dgm:prSet/>
      <dgm:spPr/>
      <dgm:t>
        <a:bodyPr/>
        <a:lstStyle/>
        <a:p>
          <a:endParaRPr lang="en-US"/>
        </a:p>
      </dgm:t>
    </dgm:pt>
    <dgm:pt modelId="{C2FBCDDA-94A3-4C98-9ED9-5B74AA12BD54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Qytetarët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gm:t>
    </dgm:pt>
    <dgm:pt modelId="{F4D6EA45-AA78-47B2-8C0F-CFBB77A4BEF5}" type="parTrans" cxnId="{8BC7B8F6-AC3C-4813-AADE-31EEE2F05FF8}">
      <dgm:prSet/>
      <dgm:spPr/>
      <dgm:t>
        <a:bodyPr/>
        <a:lstStyle/>
        <a:p>
          <a:endParaRPr lang="en-US"/>
        </a:p>
      </dgm:t>
    </dgm:pt>
    <dgm:pt modelId="{ECF9D0D9-8FFD-4610-B3FC-AF88E96392EF}" type="sibTrans" cxnId="{8BC7B8F6-AC3C-4813-AADE-31EEE2F05FF8}">
      <dgm:prSet/>
      <dgm:spPr/>
      <dgm:t>
        <a:bodyPr/>
        <a:lstStyle/>
        <a:p>
          <a:endParaRPr lang="en-US"/>
        </a:p>
      </dgm:t>
    </dgm:pt>
    <dgm:pt modelId="{7A704F67-0B92-4791-9B11-6BB8237A64A9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Produkte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sigurta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gm:t>
    </dgm:pt>
    <dgm:pt modelId="{3BD6DB65-CDDA-4B9E-9148-F8201D7B7FFE}" type="parTrans" cxnId="{2FC65AFD-0AC9-4D73-ACC4-F73FB3F4E741}">
      <dgm:prSet/>
      <dgm:spPr/>
      <dgm:t>
        <a:bodyPr/>
        <a:lstStyle/>
        <a:p>
          <a:endParaRPr lang="en-US"/>
        </a:p>
      </dgm:t>
    </dgm:pt>
    <dgm:pt modelId="{722FCA52-62FB-4688-A3CA-A6F54297ABAD}" type="sibTrans" cxnId="{2FC65AFD-0AC9-4D73-ACC4-F73FB3F4E741}">
      <dgm:prSet/>
      <dgm:spPr/>
      <dgm:t>
        <a:bodyPr/>
        <a:lstStyle/>
        <a:p>
          <a:endParaRPr lang="en-US"/>
        </a:p>
      </dgm:t>
    </dgm:pt>
    <dgm:pt modelId="{D01531B3-6221-45F9-B02A-371EB2653D98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Mjedis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pastër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gm:t>
    </dgm:pt>
    <dgm:pt modelId="{1BC84D01-6905-4552-859F-FBF3EACC94D6}" type="parTrans" cxnId="{470A5313-3990-4C3C-AD37-822F27F743EA}">
      <dgm:prSet/>
      <dgm:spPr/>
      <dgm:t>
        <a:bodyPr/>
        <a:lstStyle/>
        <a:p>
          <a:endParaRPr lang="en-US"/>
        </a:p>
      </dgm:t>
    </dgm:pt>
    <dgm:pt modelId="{B7413DE3-511A-481E-8661-4D46058348F5}" type="sibTrans" cxnId="{470A5313-3990-4C3C-AD37-822F27F743EA}">
      <dgm:prSet/>
      <dgm:spPr/>
      <dgm:t>
        <a:bodyPr/>
        <a:lstStyle/>
        <a:p>
          <a:endParaRPr lang="en-US"/>
        </a:p>
      </dgm:t>
    </dgm:pt>
    <dgm:pt modelId="{399B6A6F-C42F-4263-A2ED-C276544320A0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Kushte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sigurta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punës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gm:t>
    </dgm:pt>
    <dgm:pt modelId="{BCAA5985-5C48-423C-8E64-D23DA5A7BC8E}" type="parTrans" cxnId="{9448F74F-B449-4F11-948D-F39C4B813DD9}">
      <dgm:prSet/>
      <dgm:spPr/>
      <dgm:t>
        <a:bodyPr/>
        <a:lstStyle/>
        <a:p>
          <a:endParaRPr lang="en-US"/>
        </a:p>
      </dgm:t>
    </dgm:pt>
    <dgm:pt modelId="{6723C8B1-46FD-4A53-9EF0-73A4AB5488C0}" type="sibTrans" cxnId="{9448F74F-B449-4F11-948D-F39C4B813DD9}">
      <dgm:prSet/>
      <dgm:spPr/>
      <dgm:t>
        <a:bodyPr/>
        <a:lstStyle/>
        <a:p>
          <a:endParaRPr lang="en-US"/>
        </a:p>
      </dgm:t>
    </dgm:pt>
    <dgm:pt modelId="{B12CE68A-3395-40C0-BC03-25BE923E01CA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Qeverine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̈ 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gm:t>
    </dgm:pt>
    <dgm:pt modelId="{512AE1ED-A341-4E49-AD67-F03ED4094BFF}" type="parTrans" cxnId="{670DACC5-B939-48C7-A3E6-3EF4F6C9480F}">
      <dgm:prSet/>
      <dgm:spPr/>
      <dgm:t>
        <a:bodyPr/>
        <a:lstStyle/>
        <a:p>
          <a:endParaRPr lang="en-US"/>
        </a:p>
      </dgm:t>
    </dgm:pt>
    <dgm:pt modelId="{B4B4C86D-5486-40F3-9826-4C770A977FCD}" type="sibTrans" cxnId="{670DACC5-B939-48C7-A3E6-3EF4F6C9480F}">
      <dgm:prSet/>
      <dgm:spPr/>
      <dgm:t>
        <a:bodyPr/>
        <a:lstStyle/>
        <a:p>
          <a:endParaRPr lang="en-US"/>
        </a:p>
      </dgm:t>
    </dgm:pt>
    <dgm:pt modelId="{3E575803-1BB3-4FAE-949F-82479D42D14F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Forcimi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llogaridhënies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gm:t>
    </dgm:pt>
    <dgm:pt modelId="{033C8E92-B521-4C81-BAD1-5A7C1091606F}" type="parTrans" cxnId="{2A3D29BF-E73B-4778-B15B-F3CA188B9310}">
      <dgm:prSet/>
      <dgm:spPr/>
      <dgm:t>
        <a:bodyPr/>
        <a:lstStyle/>
        <a:p>
          <a:endParaRPr lang="en-US"/>
        </a:p>
      </dgm:t>
    </dgm:pt>
    <dgm:pt modelId="{62BED636-D7BA-48CD-BDCD-730965FA7734}" type="sibTrans" cxnId="{2A3D29BF-E73B-4778-B15B-F3CA188B9310}">
      <dgm:prSet/>
      <dgm:spPr/>
      <dgm:t>
        <a:bodyPr/>
        <a:lstStyle/>
        <a:p>
          <a:endParaRPr lang="en-US"/>
        </a:p>
      </dgm:t>
    </dgm:pt>
    <dgm:pt modelId="{AD02265E-DEE5-4B27-96E6-7E5349920B05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Parandalimi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Korrupsionit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gm:t>
    </dgm:pt>
    <dgm:pt modelId="{70E0FC0C-64D4-44C4-8858-6BE65495B71F}" type="parTrans" cxnId="{98B6376A-9790-486F-9254-A97F52AFB423}">
      <dgm:prSet/>
      <dgm:spPr/>
      <dgm:t>
        <a:bodyPr/>
        <a:lstStyle/>
        <a:p>
          <a:endParaRPr lang="en-US"/>
        </a:p>
      </dgm:t>
    </dgm:pt>
    <dgm:pt modelId="{AB344058-4A5D-4C9E-B8F4-B976D30A3488}" type="sibTrans" cxnId="{98B6376A-9790-486F-9254-A97F52AFB423}">
      <dgm:prSet/>
      <dgm:spPr/>
      <dgm:t>
        <a:bodyPr/>
        <a:lstStyle/>
        <a:p>
          <a:endParaRPr lang="en-US"/>
        </a:p>
      </dgm:t>
    </dgm:pt>
    <dgm:pt modelId="{5889DE12-35C1-5A49-9E8B-7A4D147FB733}" type="pres">
      <dgm:prSet presAssocID="{D97BC264-4833-4C27-9754-DF1C384A5A0E}" presName="linear" presStyleCnt="0">
        <dgm:presLayoutVars>
          <dgm:animLvl val="lvl"/>
          <dgm:resizeHandles val="exact"/>
        </dgm:presLayoutVars>
      </dgm:prSet>
      <dgm:spPr/>
    </dgm:pt>
    <dgm:pt modelId="{24EB4456-22DC-D949-8EF2-AEF8265C3AC1}" type="pres">
      <dgm:prSet presAssocID="{1070DBE4-434B-4751-8511-FB5F16E77CE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CC7AA0-E8E7-944E-9BE0-3F0A2E1F12FC}" type="pres">
      <dgm:prSet presAssocID="{1070DBE4-434B-4751-8511-FB5F16E77CE3}" presName="childText" presStyleLbl="revTx" presStyleIdx="0" presStyleCnt="3" custScaleY="137571">
        <dgm:presLayoutVars>
          <dgm:bulletEnabled val="1"/>
        </dgm:presLayoutVars>
      </dgm:prSet>
      <dgm:spPr/>
    </dgm:pt>
    <dgm:pt modelId="{08CA2047-09D0-3E40-9325-5021357636A0}" type="pres">
      <dgm:prSet presAssocID="{C2FBCDDA-94A3-4C98-9ED9-5B74AA12BD5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403DCD0-8B80-3B42-A4DC-9D79365CEF52}" type="pres">
      <dgm:prSet presAssocID="{C2FBCDDA-94A3-4C98-9ED9-5B74AA12BD54}" presName="childText" presStyleLbl="revTx" presStyleIdx="1" presStyleCnt="3">
        <dgm:presLayoutVars>
          <dgm:bulletEnabled val="1"/>
        </dgm:presLayoutVars>
      </dgm:prSet>
      <dgm:spPr/>
    </dgm:pt>
    <dgm:pt modelId="{95A6C4A1-7C11-824E-85E2-DE27E025C905}" type="pres">
      <dgm:prSet presAssocID="{B12CE68A-3395-40C0-BC03-25BE923E01C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CBD4067-E39F-584E-9D42-722B276A1566}" type="pres">
      <dgm:prSet presAssocID="{B12CE68A-3395-40C0-BC03-25BE923E01CA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70A5313-3990-4C3C-AD37-822F27F743EA}" srcId="{C2FBCDDA-94A3-4C98-9ED9-5B74AA12BD54}" destId="{D01531B3-6221-45F9-B02A-371EB2653D98}" srcOrd="1" destOrd="0" parTransId="{1BC84D01-6905-4552-859F-FBF3EACC94D6}" sibTransId="{B7413DE3-511A-481E-8661-4D46058348F5}"/>
    <dgm:cxn modelId="{0871091E-AC7C-2044-B77F-77785CD2EF34}" type="presOf" srcId="{AD02265E-DEE5-4B27-96E6-7E5349920B05}" destId="{ACBD4067-E39F-584E-9D42-722B276A1566}" srcOrd="0" destOrd="1" presId="urn:microsoft.com/office/officeart/2005/8/layout/vList2"/>
    <dgm:cxn modelId="{5B470C38-F913-F441-A170-4D5FB040C270}" type="presOf" srcId="{D01531B3-6221-45F9-B02A-371EB2653D98}" destId="{0403DCD0-8B80-3B42-A4DC-9D79365CEF52}" srcOrd="0" destOrd="1" presId="urn:microsoft.com/office/officeart/2005/8/layout/vList2"/>
    <dgm:cxn modelId="{B3194840-41C0-4CE8-8155-F2B39DC5D888}" srcId="{1070DBE4-434B-4751-8511-FB5F16E77CE3}" destId="{62D0189A-93FC-45D8-A320-22750911657D}" srcOrd="1" destOrd="0" parTransId="{04E20CD1-CD55-4B30-8EA6-BE200FD8C330}" sibTransId="{A037BD2C-4858-4C04-B3A5-ED3861FE776C}"/>
    <dgm:cxn modelId="{97C64D43-9255-7443-819D-E966962BAEF1}" type="presOf" srcId="{399B6A6F-C42F-4263-A2ED-C276544320A0}" destId="{0403DCD0-8B80-3B42-A4DC-9D79365CEF52}" srcOrd="0" destOrd="2" presId="urn:microsoft.com/office/officeart/2005/8/layout/vList2"/>
    <dgm:cxn modelId="{0173C64A-8162-1145-AC05-AC27B728428F}" type="presOf" srcId="{1070DBE4-434B-4751-8511-FB5F16E77CE3}" destId="{24EB4456-22DC-D949-8EF2-AEF8265C3AC1}" srcOrd="0" destOrd="0" presId="urn:microsoft.com/office/officeart/2005/8/layout/vList2"/>
    <dgm:cxn modelId="{9448F74F-B449-4F11-948D-F39C4B813DD9}" srcId="{C2FBCDDA-94A3-4C98-9ED9-5B74AA12BD54}" destId="{399B6A6F-C42F-4263-A2ED-C276544320A0}" srcOrd="2" destOrd="0" parTransId="{BCAA5985-5C48-423C-8E64-D23DA5A7BC8E}" sibTransId="{6723C8B1-46FD-4A53-9EF0-73A4AB5488C0}"/>
    <dgm:cxn modelId="{32208159-5A5D-4FD9-907E-C65B5F6D85B8}" srcId="{1070DBE4-434B-4751-8511-FB5F16E77CE3}" destId="{909CD307-290C-46E6-98C3-361622AC5761}" srcOrd="0" destOrd="0" parTransId="{887D8184-1901-41DF-99BC-16D18DF4E716}" sibTransId="{86BA23C3-53A9-4837-A011-B5D311A5CA5A}"/>
    <dgm:cxn modelId="{98B6376A-9790-486F-9254-A97F52AFB423}" srcId="{B12CE68A-3395-40C0-BC03-25BE923E01CA}" destId="{AD02265E-DEE5-4B27-96E6-7E5349920B05}" srcOrd="1" destOrd="0" parTransId="{70E0FC0C-64D4-44C4-8858-6BE65495B71F}" sibTransId="{AB344058-4A5D-4C9E-B8F4-B976D30A3488}"/>
    <dgm:cxn modelId="{5ED56FA0-08B9-5E4C-AB76-6AAA4E830BB4}" type="presOf" srcId="{7A704F67-0B92-4791-9B11-6BB8237A64A9}" destId="{0403DCD0-8B80-3B42-A4DC-9D79365CEF52}" srcOrd="0" destOrd="0" presId="urn:microsoft.com/office/officeart/2005/8/layout/vList2"/>
    <dgm:cxn modelId="{C996F6AC-9C7B-0B4C-9C48-F84DBECC8101}" type="presOf" srcId="{C2FBCDDA-94A3-4C98-9ED9-5B74AA12BD54}" destId="{08CA2047-09D0-3E40-9325-5021357636A0}" srcOrd="0" destOrd="0" presId="urn:microsoft.com/office/officeart/2005/8/layout/vList2"/>
    <dgm:cxn modelId="{C8E6EFBB-7A42-496D-93E3-1D4CDECF78B7}" srcId="{D97BC264-4833-4C27-9754-DF1C384A5A0E}" destId="{1070DBE4-434B-4751-8511-FB5F16E77CE3}" srcOrd="0" destOrd="0" parTransId="{20EBD08D-47EA-41D1-A166-5E0F94EB3D46}" sibTransId="{4847EA6A-F5EC-451B-A53E-AB889975E021}"/>
    <dgm:cxn modelId="{2A3D29BF-E73B-4778-B15B-F3CA188B9310}" srcId="{B12CE68A-3395-40C0-BC03-25BE923E01CA}" destId="{3E575803-1BB3-4FAE-949F-82479D42D14F}" srcOrd="0" destOrd="0" parTransId="{033C8E92-B521-4C81-BAD1-5A7C1091606F}" sibTransId="{62BED636-D7BA-48CD-BDCD-730965FA7734}"/>
    <dgm:cxn modelId="{670DACC5-B939-48C7-A3E6-3EF4F6C9480F}" srcId="{D97BC264-4833-4C27-9754-DF1C384A5A0E}" destId="{B12CE68A-3395-40C0-BC03-25BE923E01CA}" srcOrd="2" destOrd="0" parTransId="{512AE1ED-A341-4E49-AD67-F03ED4094BFF}" sibTransId="{B4B4C86D-5486-40F3-9826-4C770A977FCD}"/>
    <dgm:cxn modelId="{8150F4E3-5273-1642-8AD7-B8D2DCD5D921}" type="presOf" srcId="{3E575803-1BB3-4FAE-949F-82479D42D14F}" destId="{ACBD4067-E39F-584E-9D42-722B276A1566}" srcOrd="0" destOrd="0" presId="urn:microsoft.com/office/officeart/2005/8/layout/vList2"/>
    <dgm:cxn modelId="{2E9AE5ED-BA6A-AD42-9E46-F381B6528A23}" type="presOf" srcId="{D97BC264-4833-4C27-9754-DF1C384A5A0E}" destId="{5889DE12-35C1-5A49-9E8B-7A4D147FB733}" srcOrd="0" destOrd="0" presId="urn:microsoft.com/office/officeart/2005/8/layout/vList2"/>
    <dgm:cxn modelId="{6602D3EF-A743-584E-9B88-EC3F2767F743}" type="presOf" srcId="{909CD307-290C-46E6-98C3-361622AC5761}" destId="{76CC7AA0-E8E7-944E-9BE0-3F0A2E1F12FC}" srcOrd="0" destOrd="0" presId="urn:microsoft.com/office/officeart/2005/8/layout/vList2"/>
    <dgm:cxn modelId="{8BC7B8F6-AC3C-4813-AADE-31EEE2F05FF8}" srcId="{D97BC264-4833-4C27-9754-DF1C384A5A0E}" destId="{C2FBCDDA-94A3-4C98-9ED9-5B74AA12BD54}" srcOrd="1" destOrd="0" parTransId="{F4D6EA45-AA78-47B2-8C0F-CFBB77A4BEF5}" sibTransId="{ECF9D0D9-8FFD-4610-B3FC-AF88E96392EF}"/>
    <dgm:cxn modelId="{B1DAE1F6-9C84-5D43-BC0E-236529B157AD}" type="presOf" srcId="{62D0189A-93FC-45D8-A320-22750911657D}" destId="{76CC7AA0-E8E7-944E-9BE0-3F0A2E1F12FC}" srcOrd="0" destOrd="1" presId="urn:microsoft.com/office/officeart/2005/8/layout/vList2"/>
    <dgm:cxn modelId="{2EDFC9F7-F2FE-F345-846B-84E0846AABBD}" type="presOf" srcId="{B12CE68A-3395-40C0-BC03-25BE923E01CA}" destId="{95A6C4A1-7C11-824E-85E2-DE27E025C905}" srcOrd="0" destOrd="0" presId="urn:microsoft.com/office/officeart/2005/8/layout/vList2"/>
    <dgm:cxn modelId="{2FC65AFD-0AC9-4D73-ACC4-F73FB3F4E741}" srcId="{C2FBCDDA-94A3-4C98-9ED9-5B74AA12BD54}" destId="{7A704F67-0B92-4791-9B11-6BB8237A64A9}" srcOrd="0" destOrd="0" parTransId="{3BD6DB65-CDDA-4B9E-9148-F8201D7B7FFE}" sibTransId="{722FCA52-62FB-4688-A3CA-A6F54297ABAD}"/>
    <dgm:cxn modelId="{E79673B8-B63C-824C-99B6-442CEC19BA18}" type="presParOf" srcId="{5889DE12-35C1-5A49-9E8B-7A4D147FB733}" destId="{24EB4456-22DC-D949-8EF2-AEF8265C3AC1}" srcOrd="0" destOrd="0" presId="urn:microsoft.com/office/officeart/2005/8/layout/vList2"/>
    <dgm:cxn modelId="{0F483D0E-38CC-A24F-988A-B013E4772CFC}" type="presParOf" srcId="{5889DE12-35C1-5A49-9E8B-7A4D147FB733}" destId="{76CC7AA0-E8E7-944E-9BE0-3F0A2E1F12FC}" srcOrd="1" destOrd="0" presId="urn:microsoft.com/office/officeart/2005/8/layout/vList2"/>
    <dgm:cxn modelId="{44185236-E088-B742-95D2-21501B0944FD}" type="presParOf" srcId="{5889DE12-35C1-5A49-9E8B-7A4D147FB733}" destId="{08CA2047-09D0-3E40-9325-5021357636A0}" srcOrd="2" destOrd="0" presId="urn:microsoft.com/office/officeart/2005/8/layout/vList2"/>
    <dgm:cxn modelId="{8DE3B325-AAE8-3941-9CB9-55349EA7E595}" type="presParOf" srcId="{5889DE12-35C1-5A49-9E8B-7A4D147FB733}" destId="{0403DCD0-8B80-3B42-A4DC-9D79365CEF52}" srcOrd="3" destOrd="0" presId="urn:microsoft.com/office/officeart/2005/8/layout/vList2"/>
    <dgm:cxn modelId="{FCA1F931-3ECF-3B40-9DD3-216AC8FB5C3B}" type="presParOf" srcId="{5889DE12-35C1-5A49-9E8B-7A4D147FB733}" destId="{95A6C4A1-7C11-824E-85E2-DE27E025C905}" srcOrd="4" destOrd="0" presId="urn:microsoft.com/office/officeart/2005/8/layout/vList2"/>
    <dgm:cxn modelId="{7E6A871B-0A35-F740-840C-76ABE38C0CDD}" type="presParOf" srcId="{5889DE12-35C1-5A49-9E8B-7A4D147FB733}" destId="{ACBD4067-E39F-584E-9D42-722B276A156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7BC264-4833-4C27-9754-DF1C384A5A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70DBE4-434B-4751-8511-FB5F16E77CE3}">
      <dgm:prSet custT="1"/>
      <dgm:spPr/>
      <dgm:t>
        <a:bodyPr/>
        <a:lstStyle/>
        <a:p>
          <a:r>
            <a:rPr lang="sq-AL" sz="2400" kern="1200" dirty="0">
              <a:effectLst/>
              <a:latin typeface="Aptos" panose="020B000402020202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Përmirësimi i efikasitetit dhe transparencës së sistemit të inspektimit nëpërmjet standardizimit të procedurave dhe forcimit të pavarësisë së inspektorëve.</a:t>
          </a:r>
          <a:endParaRPr lang="en-US" sz="24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gm:t>
    </dgm:pt>
    <dgm:pt modelId="{20EBD08D-47EA-41D1-A166-5E0F94EB3D46}" type="parTrans" cxnId="{C8E6EFBB-7A42-496D-93E3-1D4CDECF78B7}">
      <dgm:prSet/>
      <dgm:spPr/>
      <dgm:t>
        <a:bodyPr/>
        <a:lstStyle/>
        <a:p>
          <a:endParaRPr lang="en-US"/>
        </a:p>
      </dgm:t>
    </dgm:pt>
    <dgm:pt modelId="{4847EA6A-F5EC-451B-A53E-AB889975E021}" type="sibTrans" cxnId="{C8E6EFBB-7A42-496D-93E3-1D4CDECF78B7}">
      <dgm:prSet/>
      <dgm:spPr/>
      <dgm:t>
        <a:bodyPr/>
        <a:lstStyle/>
        <a:p>
          <a:endParaRPr lang="en-US"/>
        </a:p>
      </dgm:t>
    </dgm:pt>
    <dgm:pt modelId="{B714C910-25FA-5E42-A37F-6126D7A8969E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sq-AL" sz="2400" dirty="0">
              <a:effectLst/>
              <a:latin typeface="Aptos" panose="020B000402020202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Përcaktimi i strukturës organizative të inspektorateve qendrore dhe vendore, duke garantuar që çdo inspektim është i bazuar mbi parimet e ligjshmërisë dhe profesionalizmit.</a:t>
          </a:r>
          <a:r>
            <a:rPr lang="en-GB" sz="24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endParaRPr lang="en-AL" sz="2400" dirty="0">
            <a:effectLst/>
            <a:latin typeface="Calibri" panose="020F0502020204030204" pitchFamily="34" charset="0"/>
            <a:ea typeface="MS Mincho" panose="02020609040205080304" pitchFamily="49" charset="-128"/>
            <a:cs typeface="Times New Roman" panose="02020603050405020304" pitchFamily="18" charset="0"/>
          </a:endParaRPr>
        </a:p>
      </dgm:t>
    </dgm:pt>
    <dgm:pt modelId="{5E3E924F-F42C-3A46-B096-6BA4DABF9318}" type="parTrans" cxnId="{6859D828-35BA-324A-9B79-AF823D10F577}">
      <dgm:prSet/>
      <dgm:spPr/>
      <dgm:t>
        <a:bodyPr/>
        <a:lstStyle/>
        <a:p>
          <a:endParaRPr lang="en-GB"/>
        </a:p>
      </dgm:t>
    </dgm:pt>
    <dgm:pt modelId="{64A37B70-1297-C14D-AC25-DF3FE6100909}" type="sibTrans" cxnId="{6859D828-35BA-324A-9B79-AF823D10F577}">
      <dgm:prSet/>
      <dgm:spPr/>
      <dgm:t>
        <a:bodyPr/>
        <a:lstStyle/>
        <a:p>
          <a:endParaRPr lang="en-GB"/>
        </a:p>
      </dgm:t>
    </dgm:pt>
    <dgm:pt modelId="{5889DE12-35C1-5A49-9E8B-7A4D147FB733}" type="pres">
      <dgm:prSet presAssocID="{D97BC264-4833-4C27-9754-DF1C384A5A0E}" presName="linear" presStyleCnt="0">
        <dgm:presLayoutVars>
          <dgm:animLvl val="lvl"/>
          <dgm:resizeHandles val="exact"/>
        </dgm:presLayoutVars>
      </dgm:prSet>
      <dgm:spPr/>
    </dgm:pt>
    <dgm:pt modelId="{24EB4456-22DC-D949-8EF2-AEF8265C3AC1}" type="pres">
      <dgm:prSet presAssocID="{1070DBE4-434B-4751-8511-FB5F16E77CE3}" presName="parentText" presStyleLbl="node1" presStyleIdx="0" presStyleCnt="2" custScaleY="137571" custLinFactNeighborX="0" custLinFactNeighborY="-16843">
        <dgm:presLayoutVars>
          <dgm:chMax val="0"/>
          <dgm:bulletEnabled val="1"/>
        </dgm:presLayoutVars>
      </dgm:prSet>
      <dgm:spPr/>
    </dgm:pt>
    <dgm:pt modelId="{0648AB20-F560-124B-8776-6931D3E699CA}" type="pres">
      <dgm:prSet presAssocID="{4847EA6A-F5EC-451B-A53E-AB889975E021}" presName="spacer" presStyleCnt="0"/>
      <dgm:spPr/>
    </dgm:pt>
    <dgm:pt modelId="{2CEB212E-676C-8D4E-8DBC-75CD6615D7CD}" type="pres">
      <dgm:prSet presAssocID="{B714C910-25FA-5E42-A37F-6126D7A8969E}" presName="parentText" presStyleLbl="node1" presStyleIdx="1" presStyleCnt="2" custScaleY="133092">
        <dgm:presLayoutVars>
          <dgm:chMax val="0"/>
          <dgm:bulletEnabled val="1"/>
        </dgm:presLayoutVars>
      </dgm:prSet>
      <dgm:spPr/>
    </dgm:pt>
  </dgm:ptLst>
  <dgm:cxnLst>
    <dgm:cxn modelId="{6859D828-35BA-324A-9B79-AF823D10F577}" srcId="{D97BC264-4833-4C27-9754-DF1C384A5A0E}" destId="{B714C910-25FA-5E42-A37F-6126D7A8969E}" srcOrd="1" destOrd="0" parTransId="{5E3E924F-F42C-3A46-B096-6BA4DABF9318}" sibTransId="{64A37B70-1297-C14D-AC25-DF3FE6100909}"/>
    <dgm:cxn modelId="{0173C64A-8162-1145-AC05-AC27B728428F}" type="presOf" srcId="{1070DBE4-434B-4751-8511-FB5F16E77CE3}" destId="{24EB4456-22DC-D949-8EF2-AEF8265C3AC1}" srcOrd="0" destOrd="0" presId="urn:microsoft.com/office/officeart/2005/8/layout/vList2"/>
    <dgm:cxn modelId="{DFA74B79-EAE0-D04A-B538-34E020FCFAF5}" type="presOf" srcId="{B714C910-25FA-5E42-A37F-6126D7A8969E}" destId="{2CEB212E-676C-8D4E-8DBC-75CD6615D7CD}" srcOrd="0" destOrd="0" presId="urn:microsoft.com/office/officeart/2005/8/layout/vList2"/>
    <dgm:cxn modelId="{C8E6EFBB-7A42-496D-93E3-1D4CDECF78B7}" srcId="{D97BC264-4833-4C27-9754-DF1C384A5A0E}" destId="{1070DBE4-434B-4751-8511-FB5F16E77CE3}" srcOrd="0" destOrd="0" parTransId="{20EBD08D-47EA-41D1-A166-5E0F94EB3D46}" sibTransId="{4847EA6A-F5EC-451B-A53E-AB889975E021}"/>
    <dgm:cxn modelId="{2E9AE5ED-BA6A-AD42-9E46-F381B6528A23}" type="presOf" srcId="{D97BC264-4833-4C27-9754-DF1C384A5A0E}" destId="{5889DE12-35C1-5A49-9E8B-7A4D147FB733}" srcOrd="0" destOrd="0" presId="urn:microsoft.com/office/officeart/2005/8/layout/vList2"/>
    <dgm:cxn modelId="{E79673B8-B63C-824C-99B6-442CEC19BA18}" type="presParOf" srcId="{5889DE12-35C1-5A49-9E8B-7A4D147FB733}" destId="{24EB4456-22DC-D949-8EF2-AEF8265C3AC1}" srcOrd="0" destOrd="0" presId="urn:microsoft.com/office/officeart/2005/8/layout/vList2"/>
    <dgm:cxn modelId="{595AA3DA-C9F1-9748-A6F0-68D79F9D11D6}" type="presParOf" srcId="{5889DE12-35C1-5A49-9E8B-7A4D147FB733}" destId="{0648AB20-F560-124B-8776-6931D3E699CA}" srcOrd="1" destOrd="0" presId="urn:microsoft.com/office/officeart/2005/8/layout/vList2"/>
    <dgm:cxn modelId="{897CA8AB-94A5-EE48-BDC0-6999F54C9141}" type="presParOf" srcId="{5889DE12-35C1-5A49-9E8B-7A4D147FB733}" destId="{2CEB212E-676C-8D4E-8DBC-75CD6615D7C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747DC5-C418-4E1E-A985-4E53EB434A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C1D05F-5595-4DEB-A7AA-861BD815DC55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Numër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larte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inspektimeve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, 70.000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deri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80.000 në vit</a:t>
          </a:r>
          <a:endParaRPr lang="en-US" sz="2000" b="1" kern="1200" dirty="0">
            <a:effectLst/>
            <a:latin typeface="Inter"/>
            <a:ea typeface="+mn-ea"/>
            <a:cs typeface="+mn-cs"/>
          </a:endParaRPr>
        </a:p>
      </dgm:t>
    </dgm:pt>
    <dgm:pt modelId="{7EB732DB-123A-401A-B6C1-B741082593BD}" type="parTrans" cxnId="{942C62BF-1F5C-4300-BFC1-B4BB4EBE4DEB}">
      <dgm:prSet/>
      <dgm:spPr/>
      <dgm:t>
        <a:bodyPr/>
        <a:lstStyle/>
        <a:p>
          <a:endParaRPr lang="en-US"/>
        </a:p>
      </dgm:t>
    </dgm:pt>
    <dgm:pt modelId="{A7035105-B057-40CB-B882-EDA9BD13545F}" type="sibTrans" cxnId="{942C62BF-1F5C-4300-BFC1-B4BB4EBE4DEB}">
      <dgm:prSet/>
      <dgm:spPr/>
      <dgm:t>
        <a:bodyPr/>
        <a:lstStyle/>
        <a:p>
          <a:endParaRPr lang="en-US"/>
        </a:p>
      </dgm:t>
    </dgm:pt>
    <dgm:pt modelId="{F49870B3-00F9-475B-A440-5652E125A172}">
      <dgm:prSet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Numër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larte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inspektimeve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te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paplanifikuara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,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reth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30%</a:t>
          </a:r>
          <a:endParaRPr lang="en-US" sz="2000" b="1" kern="1200" dirty="0">
            <a:effectLst/>
            <a:latin typeface="Inter"/>
            <a:ea typeface="+mn-ea"/>
            <a:cs typeface="+mn-cs"/>
          </a:endParaRPr>
        </a:p>
      </dgm:t>
    </dgm:pt>
    <dgm:pt modelId="{D7DF9088-A3F8-461F-9AEA-34558055B4BE}" type="parTrans" cxnId="{ED1D4BD2-F02A-420A-A1E2-A8DA5E526E06}">
      <dgm:prSet/>
      <dgm:spPr/>
      <dgm:t>
        <a:bodyPr/>
        <a:lstStyle/>
        <a:p>
          <a:endParaRPr lang="en-US"/>
        </a:p>
      </dgm:t>
    </dgm:pt>
    <dgm:pt modelId="{35CFE219-104F-4CB3-9DA0-29A332C9FF6D}" type="sibTrans" cxnId="{ED1D4BD2-F02A-420A-A1E2-A8DA5E526E06}">
      <dgm:prSet/>
      <dgm:spPr/>
      <dgm:t>
        <a:bodyPr/>
        <a:lstStyle/>
        <a:p>
          <a:endParaRPr lang="en-US"/>
        </a:p>
      </dgm:t>
    </dgm:pt>
    <dgm:pt modelId="{03708C01-CC16-4B12-BD37-3B7AB6DF33B0}">
      <dgm:prSet custT="1"/>
      <dgm:spPr/>
      <dgm:t>
        <a:bodyPr/>
        <a:lstStyle/>
        <a:p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Mungesë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e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sistemit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karrierës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rekrutimin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dhe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ngritjen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detyrë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inspektorëve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.</a:t>
          </a:r>
        </a:p>
      </dgm:t>
    </dgm:pt>
    <dgm:pt modelId="{B9840F8F-EC09-42DF-B8E6-EA0CAC18DD94}" type="parTrans" cxnId="{B7F4D9E4-9A3B-4780-859A-61C9F3C17BF7}">
      <dgm:prSet/>
      <dgm:spPr/>
      <dgm:t>
        <a:bodyPr/>
        <a:lstStyle/>
        <a:p>
          <a:endParaRPr lang="en-US"/>
        </a:p>
      </dgm:t>
    </dgm:pt>
    <dgm:pt modelId="{1F8A55C7-4370-4686-9A33-5DBBC075293F}" type="sibTrans" cxnId="{B7F4D9E4-9A3B-4780-859A-61C9F3C17BF7}">
      <dgm:prSet/>
      <dgm:spPr/>
      <dgm:t>
        <a:bodyPr/>
        <a:lstStyle/>
        <a:p>
          <a:endParaRPr lang="en-US"/>
        </a:p>
      </dgm:t>
    </dgm:pt>
    <dgm:pt modelId="{70C40B1F-482A-4EA7-87BB-E4CEAC5B93B1}">
      <dgm:prSet custT="1"/>
      <dgm:spPr/>
      <dgm:t>
        <a:bodyPr/>
        <a:lstStyle/>
        <a:p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Sistem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papërshtatshëm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për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apelimin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e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vendimeve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. </a:t>
          </a:r>
          <a:endParaRPr lang="en-US" sz="2000" b="1" kern="1200" dirty="0">
            <a:effectLst/>
            <a:latin typeface="Inter"/>
            <a:ea typeface="+mn-ea"/>
            <a:cs typeface="+mn-cs"/>
          </a:endParaRPr>
        </a:p>
      </dgm:t>
    </dgm:pt>
    <dgm:pt modelId="{FDA7A8A1-5F93-42CB-82D7-B1F267A059DB}" type="parTrans" cxnId="{09452894-628D-416F-8791-E08565B2D35A}">
      <dgm:prSet/>
      <dgm:spPr/>
      <dgm:t>
        <a:bodyPr/>
        <a:lstStyle/>
        <a:p>
          <a:endParaRPr lang="en-US"/>
        </a:p>
      </dgm:t>
    </dgm:pt>
    <dgm:pt modelId="{E47E4B1A-6466-4F1F-A7AB-07FF54934D13}" type="sibTrans" cxnId="{09452894-628D-416F-8791-E08565B2D35A}">
      <dgm:prSet/>
      <dgm:spPr/>
      <dgm:t>
        <a:bodyPr/>
        <a:lstStyle/>
        <a:p>
          <a:endParaRPr lang="en-US"/>
        </a:p>
      </dgm:t>
    </dgm:pt>
    <dgm:pt modelId="{0AFBAB64-CD2B-4A4B-9D85-00DFEF9DFF12}">
      <dgm:prSet custT="1"/>
      <dgm:spPr/>
      <dgm:t>
        <a:bodyPr/>
        <a:lstStyle/>
        <a:p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Paqartësi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dhe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mungese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informimi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mbi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përmbushjen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e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kërkesave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ligjore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 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gm:t>
    </dgm:pt>
    <dgm:pt modelId="{2E6045E9-AAB4-466B-B0AD-B2C65DD81F56}" type="parTrans" cxnId="{4786A3E6-38B5-484F-BE4C-A6F0D88FC838}">
      <dgm:prSet/>
      <dgm:spPr/>
      <dgm:t>
        <a:bodyPr/>
        <a:lstStyle/>
        <a:p>
          <a:endParaRPr lang="en-US"/>
        </a:p>
      </dgm:t>
    </dgm:pt>
    <dgm:pt modelId="{6A18EB77-8820-43A1-A7FD-FC81D2592E64}" type="sibTrans" cxnId="{4786A3E6-38B5-484F-BE4C-A6F0D88FC838}">
      <dgm:prSet/>
      <dgm:spPr/>
      <dgm:t>
        <a:bodyPr/>
        <a:lstStyle/>
        <a:p>
          <a:endParaRPr lang="en-US"/>
        </a:p>
      </dgm:t>
    </dgm:pt>
    <dgm:pt modelId="{BA898A56-F545-43E4-B252-816CE1C2CDD0}">
      <dgm:prSet custT="1"/>
      <dgm:spPr/>
      <dgm:t>
        <a:bodyPr/>
        <a:lstStyle/>
        <a:p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Mungesa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e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vlerësimit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te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performancës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së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Inspektoriateve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bazuar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në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ndikimin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shoqëror</a:t>
          </a:r>
          <a:r>
            <a:rPr lang="en-GB" sz="500" b="1" kern="1200" dirty="0"/>
            <a:t>. </a:t>
          </a:r>
          <a:endParaRPr lang="en-US" sz="500" kern="1200" dirty="0"/>
        </a:p>
      </dgm:t>
    </dgm:pt>
    <dgm:pt modelId="{69B756C4-1E22-473B-B269-B4849475659C}" type="parTrans" cxnId="{31216BFF-07EE-4C8E-8765-3FEC13B0B4AD}">
      <dgm:prSet/>
      <dgm:spPr/>
      <dgm:t>
        <a:bodyPr/>
        <a:lstStyle/>
        <a:p>
          <a:endParaRPr lang="en-US"/>
        </a:p>
      </dgm:t>
    </dgm:pt>
    <dgm:pt modelId="{869A04AD-AE04-4A54-8177-D0B6868044BB}" type="sibTrans" cxnId="{31216BFF-07EE-4C8E-8765-3FEC13B0B4AD}">
      <dgm:prSet/>
      <dgm:spPr/>
      <dgm:t>
        <a:bodyPr/>
        <a:lstStyle/>
        <a:p>
          <a:endParaRPr lang="en-US"/>
        </a:p>
      </dgm:t>
    </dgm:pt>
    <dgm:pt modelId="{9AAF5643-0D54-AF41-B6FC-1086B58988AB}">
      <dgm:prSet custT="1"/>
      <dgm:spPr/>
      <dgm:t>
        <a:bodyPr/>
        <a:lstStyle/>
        <a:p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K</a:t>
          </a:r>
          <a:r>
            <a:rPr lang="sq-AL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onflikt interesi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apelim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sq-AL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brenda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degës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së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inspektoriatit</a:t>
          </a:r>
          <a:r>
            <a:rPr lang="sq-AL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, i cili edhe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inspekton</a:t>
          </a:r>
          <a:r>
            <a:rPr lang="sq-AL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.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gm:t>
    </dgm:pt>
    <dgm:pt modelId="{A290D8B9-8351-E344-B3B8-45ED453B8E58}" type="parTrans" cxnId="{404C060A-002E-3043-AA94-C1113374F12A}">
      <dgm:prSet/>
      <dgm:spPr/>
      <dgm:t>
        <a:bodyPr/>
        <a:lstStyle/>
        <a:p>
          <a:endParaRPr lang="en-GB"/>
        </a:p>
      </dgm:t>
    </dgm:pt>
    <dgm:pt modelId="{28A34876-9A9C-874E-BFF1-554DC8723F04}" type="sibTrans" cxnId="{404C060A-002E-3043-AA94-C1113374F12A}">
      <dgm:prSet/>
      <dgm:spPr/>
      <dgm:t>
        <a:bodyPr/>
        <a:lstStyle/>
        <a:p>
          <a:endParaRPr lang="en-GB"/>
        </a:p>
      </dgm:t>
    </dgm:pt>
    <dgm:pt modelId="{4911C80D-C544-9F46-BA12-B745F1144558}" type="pres">
      <dgm:prSet presAssocID="{0E747DC5-C418-4E1E-A985-4E53EB434AD2}" presName="linear" presStyleCnt="0">
        <dgm:presLayoutVars>
          <dgm:animLvl val="lvl"/>
          <dgm:resizeHandles val="exact"/>
        </dgm:presLayoutVars>
      </dgm:prSet>
      <dgm:spPr/>
    </dgm:pt>
    <dgm:pt modelId="{5C36D269-4ECB-724B-B072-2B45C16D7CF8}" type="pres">
      <dgm:prSet presAssocID="{0CC1D05F-5595-4DEB-A7AA-861BD815DC55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7943ABF4-42D1-9A42-9F50-C8A0288C0ED9}" type="pres">
      <dgm:prSet presAssocID="{A7035105-B057-40CB-B882-EDA9BD13545F}" presName="spacer" presStyleCnt="0"/>
      <dgm:spPr/>
    </dgm:pt>
    <dgm:pt modelId="{4803775A-66CF-3B45-B765-6004D5BEF8D6}" type="pres">
      <dgm:prSet presAssocID="{F49870B3-00F9-475B-A440-5652E125A17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2D831B0-9352-6345-A8CC-FA230BB7BC41}" type="pres">
      <dgm:prSet presAssocID="{35CFE219-104F-4CB3-9DA0-29A332C9FF6D}" presName="spacer" presStyleCnt="0"/>
      <dgm:spPr/>
    </dgm:pt>
    <dgm:pt modelId="{86870FFD-0325-F143-9D0D-EB579C81F9BA}" type="pres">
      <dgm:prSet presAssocID="{03708C01-CC16-4B12-BD37-3B7AB6DF33B0}" presName="parentText" presStyleLbl="node1" presStyleIdx="2" presStyleCnt="7" custScaleY="129681" custLinFactNeighborY="-12544">
        <dgm:presLayoutVars>
          <dgm:chMax val="0"/>
          <dgm:bulletEnabled val="1"/>
        </dgm:presLayoutVars>
      </dgm:prSet>
      <dgm:spPr/>
    </dgm:pt>
    <dgm:pt modelId="{B0E6A54F-AD76-4F45-A7D0-B975B242108B}" type="pres">
      <dgm:prSet presAssocID="{1F8A55C7-4370-4686-9A33-5DBBC075293F}" presName="spacer" presStyleCnt="0"/>
      <dgm:spPr/>
    </dgm:pt>
    <dgm:pt modelId="{C9176F7B-270F-354E-A131-967FE0C92269}" type="pres">
      <dgm:prSet presAssocID="{70C40B1F-482A-4EA7-87BB-E4CEAC5B93B1}" presName="parentText" presStyleLbl="node1" presStyleIdx="3" presStyleCnt="7" custScaleY="96417">
        <dgm:presLayoutVars>
          <dgm:chMax val="0"/>
          <dgm:bulletEnabled val="1"/>
        </dgm:presLayoutVars>
      </dgm:prSet>
      <dgm:spPr/>
    </dgm:pt>
    <dgm:pt modelId="{78797D49-C13E-F440-9FF6-82C537A6621C}" type="pres">
      <dgm:prSet presAssocID="{E47E4B1A-6466-4F1F-A7AB-07FF54934D13}" presName="spacer" presStyleCnt="0"/>
      <dgm:spPr/>
    </dgm:pt>
    <dgm:pt modelId="{AA7B1E79-793F-7644-9FA1-14F861D9F806}" type="pres">
      <dgm:prSet presAssocID="{9AAF5643-0D54-AF41-B6FC-1086B58988AB}" presName="parentText" presStyleLbl="node1" presStyleIdx="4" presStyleCnt="7" custLinFactNeighborY="-29770">
        <dgm:presLayoutVars>
          <dgm:chMax val="0"/>
          <dgm:bulletEnabled val="1"/>
        </dgm:presLayoutVars>
      </dgm:prSet>
      <dgm:spPr/>
    </dgm:pt>
    <dgm:pt modelId="{DB520150-C028-7C40-A397-CE74AC814606}" type="pres">
      <dgm:prSet presAssocID="{28A34876-9A9C-874E-BFF1-554DC8723F04}" presName="spacer" presStyleCnt="0"/>
      <dgm:spPr/>
    </dgm:pt>
    <dgm:pt modelId="{AD69649B-B181-8944-92FE-7592955B93C4}" type="pres">
      <dgm:prSet presAssocID="{0AFBAB64-CD2B-4A4B-9D85-00DFEF9DFF12}" presName="parentText" presStyleLbl="node1" presStyleIdx="5" presStyleCnt="7" custScaleY="122532">
        <dgm:presLayoutVars>
          <dgm:chMax val="0"/>
          <dgm:bulletEnabled val="1"/>
        </dgm:presLayoutVars>
      </dgm:prSet>
      <dgm:spPr/>
    </dgm:pt>
    <dgm:pt modelId="{7A8514B2-8C60-4D45-9F20-8B6B4DE32FEC}" type="pres">
      <dgm:prSet presAssocID="{6A18EB77-8820-43A1-A7FD-FC81D2592E64}" presName="spacer" presStyleCnt="0"/>
      <dgm:spPr/>
    </dgm:pt>
    <dgm:pt modelId="{922ED8ED-4F53-4C4C-A3D0-CFC4AC3B353A}" type="pres">
      <dgm:prSet presAssocID="{BA898A56-F545-43E4-B252-816CE1C2CDD0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404C060A-002E-3043-AA94-C1113374F12A}" srcId="{0E747DC5-C418-4E1E-A985-4E53EB434AD2}" destId="{9AAF5643-0D54-AF41-B6FC-1086B58988AB}" srcOrd="4" destOrd="0" parTransId="{A290D8B9-8351-E344-B3B8-45ED453B8E58}" sibTransId="{28A34876-9A9C-874E-BFF1-554DC8723F04}"/>
    <dgm:cxn modelId="{80F33E22-F1CF-8246-978D-54A3F281E5C4}" type="presOf" srcId="{0CC1D05F-5595-4DEB-A7AA-861BD815DC55}" destId="{5C36D269-4ECB-724B-B072-2B45C16D7CF8}" srcOrd="0" destOrd="0" presId="urn:microsoft.com/office/officeart/2005/8/layout/vList2"/>
    <dgm:cxn modelId="{106F542E-E175-D74C-A891-73107DA4C10C}" type="presOf" srcId="{BA898A56-F545-43E4-B252-816CE1C2CDD0}" destId="{922ED8ED-4F53-4C4C-A3D0-CFC4AC3B353A}" srcOrd="0" destOrd="0" presId="urn:microsoft.com/office/officeart/2005/8/layout/vList2"/>
    <dgm:cxn modelId="{C3218B4C-9DE4-6D44-959D-365E7EE08539}" type="presOf" srcId="{70C40B1F-482A-4EA7-87BB-E4CEAC5B93B1}" destId="{C9176F7B-270F-354E-A131-967FE0C92269}" srcOrd="0" destOrd="0" presId="urn:microsoft.com/office/officeart/2005/8/layout/vList2"/>
    <dgm:cxn modelId="{F29BA966-12BA-3E4C-9717-CED865F2CC5D}" type="presOf" srcId="{0AFBAB64-CD2B-4A4B-9D85-00DFEF9DFF12}" destId="{AD69649B-B181-8944-92FE-7592955B93C4}" srcOrd="0" destOrd="0" presId="urn:microsoft.com/office/officeart/2005/8/layout/vList2"/>
    <dgm:cxn modelId="{6F729D8F-4E64-4D49-8B9A-8B9F1C865105}" type="presOf" srcId="{03708C01-CC16-4B12-BD37-3B7AB6DF33B0}" destId="{86870FFD-0325-F143-9D0D-EB579C81F9BA}" srcOrd="0" destOrd="0" presId="urn:microsoft.com/office/officeart/2005/8/layout/vList2"/>
    <dgm:cxn modelId="{09452894-628D-416F-8791-E08565B2D35A}" srcId="{0E747DC5-C418-4E1E-A985-4E53EB434AD2}" destId="{70C40B1F-482A-4EA7-87BB-E4CEAC5B93B1}" srcOrd="3" destOrd="0" parTransId="{FDA7A8A1-5F93-42CB-82D7-B1F267A059DB}" sibTransId="{E47E4B1A-6466-4F1F-A7AB-07FF54934D13}"/>
    <dgm:cxn modelId="{942C62BF-1F5C-4300-BFC1-B4BB4EBE4DEB}" srcId="{0E747DC5-C418-4E1E-A985-4E53EB434AD2}" destId="{0CC1D05F-5595-4DEB-A7AA-861BD815DC55}" srcOrd="0" destOrd="0" parTransId="{7EB732DB-123A-401A-B6C1-B741082593BD}" sibTransId="{A7035105-B057-40CB-B882-EDA9BD13545F}"/>
    <dgm:cxn modelId="{ED1D4BD2-F02A-420A-A1E2-A8DA5E526E06}" srcId="{0E747DC5-C418-4E1E-A985-4E53EB434AD2}" destId="{F49870B3-00F9-475B-A440-5652E125A172}" srcOrd="1" destOrd="0" parTransId="{D7DF9088-A3F8-461F-9AEA-34558055B4BE}" sibTransId="{35CFE219-104F-4CB3-9DA0-29A332C9FF6D}"/>
    <dgm:cxn modelId="{2E38FBE3-99AA-5843-B2D9-999B1DD5ED3B}" type="presOf" srcId="{9AAF5643-0D54-AF41-B6FC-1086B58988AB}" destId="{AA7B1E79-793F-7644-9FA1-14F861D9F806}" srcOrd="0" destOrd="0" presId="urn:microsoft.com/office/officeart/2005/8/layout/vList2"/>
    <dgm:cxn modelId="{B7F4D9E4-9A3B-4780-859A-61C9F3C17BF7}" srcId="{0E747DC5-C418-4E1E-A985-4E53EB434AD2}" destId="{03708C01-CC16-4B12-BD37-3B7AB6DF33B0}" srcOrd="2" destOrd="0" parTransId="{B9840F8F-EC09-42DF-B8E6-EA0CAC18DD94}" sibTransId="{1F8A55C7-4370-4686-9A33-5DBBC075293F}"/>
    <dgm:cxn modelId="{4786A3E6-38B5-484F-BE4C-A6F0D88FC838}" srcId="{0E747DC5-C418-4E1E-A985-4E53EB434AD2}" destId="{0AFBAB64-CD2B-4A4B-9D85-00DFEF9DFF12}" srcOrd="5" destOrd="0" parTransId="{2E6045E9-AAB4-466B-B0AD-B2C65DD81F56}" sibTransId="{6A18EB77-8820-43A1-A7FD-FC81D2592E64}"/>
    <dgm:cxn modelId="{34139BEE-4DD3-4540-B0A4-7C50E1EDAF5B}" type="presOf" srcId="{0E747DC5-C418-4E1E-A985-4E53EB434AD2}" destId="{4911C80D-C544-9F46-BA12-B745F1144558}" srcOrd="0" destOrd="0" presId="urn:microsoft.com/office/officeart/2005/8/layout/vList2"/>
    <dgm:cxn modelId="{6C54D4F9-B8C7-A04B-A1E9-0981E46E98FB}" type="presOf" srcId="{F49870B3-00F9-475B-A440-5652E125A172}" destId="{4803775A-66CF-3B45-B765-6004D5BEF8D6}" srcOrd="0" destOrd="0" presId="urn:microsoft.com/office/officeart/2005/8/layout/vList2"/>
    <dgm:cxn modelId="{31216BFF-07EE-4C8E-8765-3FEC13B0B4AD}" srcId="{0E747DC5-C418-4E1E-A985-4E53EB434AD2}" destId="{BA898A56-F545-43E4-B252-816CE1C2CDD0}" srcOrd="6" destOrd="0" parTransId="{69B756C4-1E22-473B-B269-B4849475659C}" sibTransId="{869A04AD-AE04-4A54-8177-D0B6868044BB}"/>
    <dgm:cxn modelId="{857A7B5C-5624-1E4A-9166-A4CF19F6048D}" type="presParOf" srcId="{4911C80D-C544-9F46-BA12-B745F1144558}" destId="{5C36D269-4ECB-724B-B072-2B45C16D7CF8}" srcOrd="0" destOrd="0" presId="urn:microsoft.com/office/officeart/2005/8/layout/vList2"/>
    <dgm:cxn modelId="{1F1FA7EE-7177-BF4A-97F6-C878829D55AE}" type="presParOf" srcId="{4911C80D-C544-9F46-BA12-B745F1144558}" destId="{7943ABF4-42D1-9A42-9F50-C8A0288C0ED9}" srcOrd="1" destOrd="0" presId="urn:microsoft.com/office/officeart/2005/8/layout/vList2"/>
    <dgm:cxn modelId="{A16AACE5-BC7F-304C-BA22-B0ACDDA594E0}" type="presParOf" srcId="{4911C80D-C544-9F46-BA12-B745F1144558}" destId="{4803775A-66CF-3B45-B765-6004D5BEF8D6}" srcOrd="2" destOrd="0" presId="urn:microsoft.com/office/officeart/2005/8/layout/vList2"/>
    <dgm:cxn modelId="{4B16316A-7A2E-764C-93B4-6C5A1E3A10A1}" type="presParOf" srcId="{4911C80D-C544-9F46-BA12-B745F1144558}" destId="{A2D831B0-9352-6345-A8CC-FA230BB7BC41}" srcOrd="3" destOrd="0" presId="urn:microsoft.com/office/officeart/2005/8/layout/vList2"/>
    <dgm:cxn modelId="{2286D3A7-F0F2-BA48-8911-63031034ECEE}" type="presParOf" srcId="{4911C80D-C544-9F46-BA12-B745F1144558}" destId="{86870FFD-0325-F143-9D0D-EB579C81F9BA}" srcOrd="4" destOrd="0" presId="urn:microsoft.com/office/officeart/2005/8/layout/vList2"/>
    <dgm:cxn modelId="{B5549F18-90FA-4348-A7C3-66908569F029}" type="presParOf" srcId="{4911C80D-C544-9F46-BA12-B745F1144558}" destId="{B0E6A54F-AD76-4F45-A7D0-B975B242108B}" srcOrd="5" destOrd="0" presId="urn:microsoft.com/office/officeart/2005/8/layout/vList2"/>
    <dgm:cxn modelId="{66119D40-2A6A-A54F-AE0E-84E318A21BA3}" type="presParOf" srcId="{4911C80D-C544-9F46-BA12-B745F1144558}" destId="{C9176F7B-270F-354E-A131-967FE0C92269}" srcOrd="6" destOrd="0" presId="urn:microsoft.com/office/officeart/2005/8/layout/vList2"/>
    <dgm:cxn modelId="{5AF3A3A4-1B7C-4D47-BADA-0F0CA9DC1901}" type="presParOf" srcId="{4911C80D-C544-9F46-BA12-B745F1144558}" destId="{78797D49-C13E-F440-9FF6-82C537A6621C}" srcOrd="7" destOrd="0" presId="urn:microsoft.com/office/officeart/2005/8/layout/vList2"/>
    <dgm:cxn modelId="{F006283C-5746-6C4F-BE70-4FA5249CE992}" type="presParOf" srcId="{4911C80D-C544-9F46-BA12-B745F1144558}" destId="{AA7B1E79-793F-7644-9FA1-14F861D9F806}" srcOrd="8" destOrd="0" presId="urn:microsoft.com/office/officeart/2005/8/layout/vList2"/>
    <dgm:cxn modelId="{AD782FBB-7E16-F34E-BC97-1DE438AD8F33}" type="presParOf" srcId="{4911C80D-C544-9F46-BA12-B745F1144558}" destId="{DB520150-C028-7C40-A397-CE74AC814606}" srcOrd="9" destOrd="0" presId="urn:microsoft.com/office/officeart/2005/8/layout/vList2"/>
    <dgm:cxn modelId="{EE6C1C58-EA4D-434D-917C-BDF1F521FD8C}" type="presParOf" srcId="{4911C80D-C544-9F46-BA12-B745F1144558}" destId="{AD69649B-B181-8944-92FE-7592955B93C4}" srcOrd="10" destOrd="0" presId="urn:microsoft.com/office/officeart/2005/8/layout/vList2"/>
    <dgm:cxn modelId="{369AF4CA-25C9-D945-8B2D-ED0B0394A753}" type="presParOf" srcId="{4911C80D-C544-9F46-BA12-B745F1144558}" destId="{7A8514B2-8C60-4D45-9F20-8B6B4DE32FEC}" srcOrd="11" destOrd="0" presId="urn:microsoft.com/office/officeart/2005/8/layout/vList2"/>
    <dgm:cxn modelId="{9D8561C5-2119-7A4A-B92E-2D00B7DA72FF}" type="presParOf" srcId="{4911C80D-C544-9F46-BA12-B745F1144558}" destId="{922ED8ED-4F53-4C4C-A3D0-CFC4AC3B353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B4456-22DC-D949-8EF2-AEF8265C3AC1}">
      <dsp:nvSpPr>
        <dsp:cNvPr id="0" name=""/>
        <dsp:cNvSpPr/>
      </dsp:nvSpPr>
      <dsp:spPr>
        <a:xfrm>
          <a:off x="0" y="29188"/>
          <a:ext cx="8499567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Sipërmarrjen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sp:txBody>
      <dsp:txXfrm>
        <a:off x="26501" y="55689"/>
        <a:ext cx="8446565" cy="489878"/>
      </dsp:txXfrm>
    </dsp:sp>
    <dsp:sp modelId="{76CC7AA0-E8E7-944E-9BE0-3F0A2E1F12FC}">
      <dsp:nvSpPr>
        <dsp:cNvPr id="0" name=""/>
        <dsp:cNvSpPr/>
      </dsp:nvSpPr>
      <dsp:spPr>
        <a:xfrm>
          <a:off x="0" y="572068"/>
          <a:ext cx="8499567" cy="991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861" tIns="25400" rIns="14224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Përmirësimi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klimës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së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biznesit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Qartësi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,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parashikueshmëri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,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transparencë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,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kosto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ulëta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sp:txBody>
      <dsp:txXfrm>
        <a:off x="0" y="572068"/>
        <a:ext cx="8499567" cy="991006"/>
      </dsp:txXfrm>
    </dsp:sp>
    <dsp:sp modelId="{08CA2047-09D0-3E40-9325-5021357636A0}">
      <dsp:nvSpPr>
        <dsp:cNvPr id="0" name=""/>
        <dsp:cNvSpPr/>
      </dsp:nvSpPr>
      <dsp:spPr>
        <a:xfrm>
          <a:off x="0" y="1563074"/>
          <a:ext cx="8499567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Qytetarët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sp:txBody>
      <dsp:txXfrm>
        <a:off x="26501" y="1589575"/>
        <a:ext cx="8446565" cy="489878"/>
      </dsp:txXfrm>
    </dsp:sp>
    <dsp:sp modelId="{0403DCD0-8B80-3B42-A4DC-9D79365CEF52}">
      <dsp:nvSpPr>
        <dsp:cNvPr id="0" name=""/>
        <dsp:cNvSpPr/>
      </dsp:nvSpPr>
      <dsp:spPr>
        <a:xfrm>
          <a:off x="0" y="2105954"/>
          <a:ext cx="8499567" cy="1110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861" tIns="25400" rIns="14224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Produkte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sigurta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Mjedis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pastër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Kushte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më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sigurta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punës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sp:txBody>
      <dsp:txXfrm>
        <a:off x="0" y="2105954"/>
        <a:ext cx="8499567" cy="1110554"/>
      </dsp:txXfrm>
    </dsp:sp>
    <dsp:sp modelId="{95A6C4A1-7C11-824E-85E2-DE27E025C905}">
      <dsp:nvSpPr>
        <dsp:cNvPr id="0" name=""/>
        <dsp:cNvSpPr/>
      </dsp:nvSpPr>
      <dsp:spPr>
        <a:xfrm>
          <a:off x="0" y="3216509"/>
          <a:ext cx="8499567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Qeverine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̈ 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sp:txBody>
      <dsp:txXfrm>
        <a:off x="26501" y="3243010"/>
        <a:ext cx="8446565" cy="489878"/>
      </dsp:txXfrm>
    </dsp:sp>
    <dsp:sp modelId="{ACBD4067-E39F-584E-9D42-722B276A1566}">
      <dsp:nvSpPr>
        <dsp:cNvPr id="0" name=""/>
        <dsp:cNvSpPr/>
      </dsp:nvSpPr>
      <dsp:spPr>
        <a:xfrm>
          <a:off x="0" y="3759389"/>
          <a:ext cx="8499567" cy="720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861" tIns="25400" rIns="142240" bIns="254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Forcimi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llogaridhënies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Char char="Ø"/>
          </a:pP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Parandalimi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Korrupsionit</a:t>
          </a:r>
          <a:r>
            <a:rPr lang="en-GB" sz="2000" b="1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Inter"/>
              <a:ea typeface="+mn-ea"/>
              <a:cs typeface="+mn-cs"/>
            </a:rPr>
            <a:t> </a:t>
          </a:r>
          <a:endParaRPr lang="en-US" sz="2000" b="1" kern="1200" dirty="0">
            <a:solidFill>
              <a:schemeClr val="tx1">
                <a:lumMod val="65000"/>
                <a:lumOff val="35000"/>
              </a:schemeClr>
            </a:solidFill>
            <a:effectLst/>
            <a:latin typeface="Inter"/>
            <a:ea typeface="+mn-ea"/>
            <a:cs typeface="+mn-cs"/>
          </a:endParaRPr>
        </a:p>
      </dsp:txBody>
      <dsp:txXfrm>
        <a:off x="0" y="3759389"/>
        <a:ext cx="8499567" cy="720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B4456-22DC-D949-8EF2-AEF8265C3AC1}">
      <dsp:nvSpPr>
        <dsp:cNvPr id="0" name=""/>
        <dsp:cNvSpPr/>
      </dsp:nvSpPr>
      <dsp:spPr>
        <a:xfrm>
          <a:off x="0" y="414754"/>
          <a:ext cx="10844573" cy="18308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q-AL" sz="2400" kern="1200" dirty="0">
              <a:effectLst/>
              <a:latin typeface="Aptos" panose="020B000402020202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Përmirësimi i efikasitetit dhe transparencës së sistemit të inspektimit nëpërmjet standardizimit të procedurave dhe forcimit të pavarësisë së inspektorëve.</a:t>
          </a:r>
          <a:endParaRPr lang="en-US" sz="24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sp:txBody>
      <dsp:txXfrm>
        <a:off x="89377" y="504131"/>
        <a:ext cx="10665819" cy="1652144"/>
      </dsp:txXfrm>
    </dsp:sp>
    <dsp:sp modelId="{2CEB212E-676C-8D4E-8DBC-75CD6615D7CD}">
      <dsp:nvSpPr>
        <dsp:cNvPr id="0" name=""/>
        <dsp:cNvSpPr/>
      </dsp:nvSpPr>
      <dsp:spPr>
        <a:xfrm>
          <a:off x="0" y="2464382"/>
          <a:ext cx="10844573" cy="17712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sq-AL" sz="2400" dirty="0">
              <a:effectLst/>
              <a:latin typeface="Aptos" panose="020B000402020202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Përcaktimi i strukturës organizative të inspektorateve qendrore dhe vendore, duke garantuar që çdo inspektim është i bazuar mbi parimet e ligjshmërisë dhe profesionalizmit.</a:t>
          </a:r>
          <a:r>
            <a:rPr lang="en-GB" sz="24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endParaRPr lang="en-AL" sz="2400" dirty="0">
            <a:effectLst/>
            <a:latin typeface="Calibri" panose="020F0502020204030204" pitchFamily="34" charset="0"/>
            <a:ea typeface="MS Mincho" panose="02020609040205080304" pitchFamily="49" charset="-128"/>
            <a:cs typeface="Times New Roman" panose="02020603050405020304" pitchFamily="18" charset="0"/>
          </a:endParaRPr>
        </a:p>
      </dsp:txBody>
      <dsp:txXfrm>
        <a:off x="86467" y="2550849"/>
        <a:ext cx="10671639" cy="15983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6D269-4ECB-724B-B072-2B45C16D7CF8}">
      <dsp:nvSpPr>
        <dsp:cNvPr id="0" name=""/>
        <dsp:cNvSpPr/>
      </dsp:nvSpPr>
      <dsp:spPr>
        <a:xfrm>
          <a:off x="0" y="73303"/>
          <a:ext cx="10964091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Numër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larte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inspektimeve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, 70.000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deri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80.000 në vit</a:t>
          </a:r>
          <a:endParaRPr lang="en-US" sz="2000" b="1" kern="1200" dirty="0">
            <a:effectLst/>
            <a:latin typeface="Inter"/>
            <a:ea typeface="+mn-ea"/>
            <a:cs typeface="+mn-cs"/>
          </a:endParaRPr>
        </a:p>
      </dsp:txBody>
      <dsp:txXfrm>
        <a:off x="26501" y="99804"/>
        <a:ext cx="10911089" cy="489878"/>
      </dsp:txXfrm>
    </dsp:sp>
    <dsp:sp modelId="{4803775A-66CF-3B45-B765-6004D5BEF8D6}">
      <dsp:nvSpPr>
        <dsp:cNvPr id="0" name=""/>
        <dsp:cNvSpPr/>
      </dsp:nvSpPr>
      <dsp:spPr>
        <a:xfrm>
          <a:off x="0" y="699703"/>
          <a:ext cx="10964091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Numër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larte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inspektimeve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te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paplanifikuara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,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reth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30%</a:t>
          </a:r>
          <a:endParaRPr lang="en-US" sz="2000" b="1" kern="1200" dirty="0">
            <a:effectLst/>
            <a:latin typeface="Inter"/>
            <a:ea typeface="+mn-ea"/>
            <a:cs typeface="+mn-cs"/>
          </a:endParaRPr>
        </a:p>
      </dsp:txBody>
      <dsp:txXfrm>
        <a:off x="26501" y="726204"/>
        <a:ext cx="10911089" cy="489878"/>
      </dsp:txXfrm>
    </dsp:sp>
    <dsp:sp modelId="{86870FFD-0325-F143-9D0D-EB579C81F9BA}">
      <dsp:nvSpPr>
        <dsp:cNvPr id="0" name=""/>
        <dsp:cNvSpPr/>
      </dsp:nvSpPr>
      <dsp:spPr>
        <a:xfrm>
          <a:off x="0" y="1315626"/>
          <a:ext cx="10964091" cy="7040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Mungesë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e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sistemit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karrierës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rekrutimin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dhe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ngritjen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detyrë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të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inspektorëve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.</a:t>
          </a:r>
        </a:p>
      </dsp:txBody>
      <dsp:txXfrm>
        <a:off x="34367" y="1349993"/>
        <a:ext cx="10895357" cy="635278"/>
      </dsp:txXfrm>
    </dsp:sp>
    <dsp:sp modelId="{C9176F7B-270F-354E-A131-967FE0C92269}">
      <dsp:nvSpPr>
        <dsp:cNvPr id="0" name=""/>
        <dsp:cNvSpPr/>
      </dsp:nvSpPr>
      <dsp:spPr>
        <a:xfrm>
          <a:off x="0" y="2113635"/>
          <a:ext cx="10964091" cy="5234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Sistem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i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papërshtatshëm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për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apelimin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 e </a:t>
          </a:r>
          <a:r>
            <a:rPr lang="en-GB" sz="2000" b="1" kern="1200" dirty="0" err="1">
              <a:effectLst/>
              <a:latin typeface="Inter"/>
              <a:ea typeface="+mn-ea"/>
              <a:cs typeface="+mn-cs"/>
            </a:rPr>
            <a:t>vendimeve</a:t>
          </a:r>
          <a:r>
            <a:rPr lang="en-GB" sz="2000" b="1" kern="1200" dirty="0">
              <a:effectLst/>
              <a:latin typeface="Inter"/>
              <a:ea typeface="+mn-ea"/>
              <a:cs typeface="+mn-cs"/>
            </a:rPr>
            <a:t>. </a:t>
          </a:r>
          <a:endParaRPr lang="en-US" sz="2000" b="1" kern="1200" dirty="0">
            <a:effectLst/>
            <a:latin typeface="Inter"/>
            <a:ea typeface="+mn-ea"/>
            <a:cs typeface="+mn-cs"/>
          </a:endParaRPr>
        </a:p>
      </dsp:txBody>
      <dsp:txXfrm>
        <a:off x="25552" y="2139187"/>
        <a:ext cx="10912987" cy="472324"/>
      </dsp:txXfrm>
    </dsp:sp>
    <dsp:sp modelId="{AA7B1E79-793F-7644-9FA1-14F861D9F806}">
      <dsp:nvSpPr>
        <dsp:cNvPr id="0" name=""/>
        <dsp:cNvSpPr/>
      </dsp:nvSpPr>
      <dsp:spPr>
        <a:xfrm>
          <a:off x="0" y="2695720"/>
          <a:ext cx="10964091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K</a:t>
          </a:r>
          <a:r>
            <a:rPr lang="sq-AL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onflikt interesi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apelim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sq-AL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brenda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degës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së</a:t>
          </a:r>
          <a:r>
            <a:rPr lang="en-US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inspektoriatit</a:t>
          </a:r>
          <a:r>
            <a:rPr lang="sq-AL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, i cili edhe </a:t>
          </a:r>
          <a:r>
            <a:rPr lang="en-US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inspekton</a:t>
          </a:r>
          <a:r>
            <a:rPr lang="sq-AL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.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sp:txBody>
      <dsp:txXfrm>
        <a:off x="26501" y="2722221"/>
        <a:ext cx="10911089" cy="489878"/>
      </dsp:txXfrm>
    </dsp:sp>
    <dsp:sp modelId="{AD69649B-B181-8944-92FE-7592955B93C4}">
      <dsp:nvSpPr>
        <dsp:cNvPr id="0" name=""/>
        <dsp:cNvSpPr/>
      </dsp:nvSpPr>
      <dsp:spPr>
        <a:xfrm>
          <a:off x="0" y="3346984"/>
          <a:ext cx="10964091" cy="6652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Paqartësi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dhe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mungese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informimi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mbi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përmbushjen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e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kërkesave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ligjore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 </a:t>
          </a:r>
          <a:endParaRPr lang="en-US" sz="2000" b="1" kern="1200" dirty="0">
            <a:solidFill>
              <a:prstClr val="white"/>
            </a:solidFill>
            <a:effectLst/>
            <a:latin typeface="Inter"/>
            <a:ea typeface="+mn-ea"/>
            <a:cs typeface="+mn-cs"/>
          </a:endParaRPr>
        </a:p>
      </dsp:txBody>
      <dsp:txXfrm>
        <a:off x="32472" y="3379456"/>
        <a:ext cx="10899147" cy="600257"/>
      </dsp:txXfrm>
    </dsp:sp>
    <dsp:sp modelId="{922ED8ED-4F53-4C4C-A3D0-CFC4AC3B353A}">
      <dsp:nvSpPr>
        <dsp:cNvPr id="0" name=""/>
        <dsp:cNvSpPr/>
      </dsp:nvSpPr>
      <dsp:spPr>
        <a:xfrm>
          <a:off x="0" y="4095705"/>
          <a:ext cx="10964091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Mungesa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e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vlerësimit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te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̈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performancës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së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Inspektoriateve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bazuar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në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ndikimin</a:t>
          </a:r>
          <a:r>
            <a:rPr lang="en-GB" sz="2000" b="1" kern="1200" dirty="0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 </a:t>
          </a:r>
          <a:r>
            <a:rPr lang="en-GB" sz="2000" b="1" kern="1200" dirty="0" err="1">
              <a:solidFill>
                <a:prstClr val="white"/>
              </a:solidFill>
              <a:effectLst/>
              <a:latin typeface="Inter"/>
              <a:ea typeface="+mn-ea"/>
              <a:cs typeface="+mn-cs"/>
            </a:rPr>
            <a:t>shoqëror</a:t>
          </a:r>
          <a:r>
            <a:rPr lang="en-GB" sz="500" b="1" kern="1200" dirty="0"/>
            <a:t>. </a:t>
          </a:r>
          <a:endParaRPr lang="en-US" sz="500" kern="1200" dirty="0"/>
        </a:p>
      </dsp:txBody>
      <dsp:txXfrm>
        <a:off x="26501" y="4122206"/>
        <a:ext cx="10911089" cy="489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77C1E-76AA-3741-AF8C-E9F4411361D1}" type="datetimeFigureOut">
              <a:rPr lang="en-AL" smtClean="0"/>
              <a:t>9.7.24</a:t>
            </a:fld>
            <a:endParaRPr lang="en-A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7A673-389F-AC4A-8A91-FD58F86BCC56}" type="slidenum">
              <a:rPr lang="en-AL" smtClean="0"/>
              <a:t>‹#›</a:t>
            </a:fld>
            <a:endParaRPr lang="en-AL"/>
          </a:p>
        </p:txBody>
      </p:sp>
    </p:spTree>
    <p:extLst>
      <p:ext uri="{BB962C8B-B14F-4D97-AF65-F5344CB8AC3E}">
        <p14:creationId xmlns:p14="http://schemas.microsoft.com/office/powerpoint/2010/main" val="309078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5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2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3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7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6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0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9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2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7/9/24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0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7/9/24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45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C3297213-B630-4CFA-8FE1-099659C5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665259-FAE3-896F-1AB7-802499252436}"/>
              </a:ext>
            </a:extLst>
          </p:cNvPr>
          <p:cNvSpPr txBox="1"/>
          <p:nvPr/>
        </p:nvSpPr>
        <p:spPr>
          <a:xfrm>
            <a:off x="953374" y="3784368"/>
            <a:ext cx="10511789" cy="18636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sq-AL" sz="4800" b="1" dirty="0">
                <a:solidFill>
                  <a:schemeClr val="accent1"/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PROJEKTLIGJI </a:t>
            </a:r>
            <a:r>
              <a:rPr lang="en-AL" sz="4800" b="1" dirty="0">
                <a:solidFill>
                  <a:schemeClr val="accent1"/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 </a:t>
            </a:r>
            <a:r>
              <a:rPr lang="sq-AL" sz="4800" b="1" dirty="0">
                <a:solidFill>
                  <a:schemeClr val="accent1"/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PËR INSPEKTIMIN NË REPUBLIKËN E SHQIPËRISË</a:t>
            </a:r>
            <a:r>
              <a:rPr lang="en-GB" sz="4800" b="1" dirty="0">
                <a:solidFill>
                  <a:schemeClr val="accent1"/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 </a:t>
            </a:r>
            <a:endParaRPr lang="en-US" sz="4800" b="1" dirty="0">
              <a:solidFill>
                <a:schemeClr val="accent1"/>
              </a:solidFill>
              <a:highlight>
                <a:srgbClr val="FFFFFF"/>
              </a:highlight>
              <a:latin typeface="Inter"/>
              <a:ea typeface="+mj-ea"/>
              <a:cs typeface="+mj-cs"/>
            </a:endParaRPr>
          </a:p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A01E49-0DB4-F0D4-C6C2-AD3769C17095}"/>
              </a:ext>
            </a:extLst>
          </p:cNvPr>
          <p:cNvSpPr txBox="1"/>
          <p:nvPr/>
        </p:nvSpPr>
        <p:spPr>
          <a:xfrm>
            <a:off x="3837351" y="5200478"/>
            <a:ext cx="5017104" cy="36023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Rritja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 e </a:t>
            </a:r>
            <a:r>
              <a:rPr lang="en-US" sz="4800" b="1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efikasitetit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 </a:t>
            </a:r>
            <a:r>
              <a:rPr lang="en-US" sz="4800" b="1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dhe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 </a:t>
            </a:r>
            <a:r>
              <a:rPr lang="en-US" sz="4800" b="1" dirty="0" err="1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efektivitetit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Inter"/>
                <a:ea typeface="+mj-ea"/>
                <a:cs typeface="+mj-cs"/>
              </a:rPr>
              <a:t> 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0632DC5A-0728-490F-8655-6B4377827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78719"/>
            <a:ext cx="1090506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Straight Connector 1039">
            <a:extLst>
              <a:ext uri="{FF2B5EF4-FFF2-40B4-BE49-F238E27FC236}">
                <a16:creationId xmlns:a16="http://schemas.microsoft.com/office/drawing/2014/main" id="{28BB1F6D-CF9C-422D-9324-C46415BB9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>
            <a:extLst>
              <a:ext uri="{FF2B5EF4-FFF2-40B4-BE49-F238E27FC236}">
                <a16:creationId xmlns:a16="http://schemas.microsoft.com/office/drawing/2014/main" id="{D9D1870D-168A-E3C9-53FD-73B004C30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8670" y="678719"/>
            <a:ext cx="3954659" cy="314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1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40198-E409-0024-87C2-ED3A61621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877406"/>
            <a:ext cx="7428411" cy="564315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282833"/>
                </a:solidFill>
                <a:effectLst/>
                <a:highlight>
                  <a:srgbClr val="FFFFFF"/>
                </a:highlight>
                <a:latin typeface="Inter"/>
              </a:rPr>
              <a:t>OBJEKTIVAT  E REFORMES</a:t>
            </a:r>
            <a:br>
              <a:rPr lang="en-GB" sz="4800" dirty="0">
                <a:effectLst/>
                <a:highlight>
                  <a:srgbClr val="FFFFFF"/>
                </a:highlight>
              </a:rPr>
            </a:br>
            <a:r>
              <a:rPr lang="en-GB" sz="1800" b="1" dirty="0" err="1">
                <a:solidFill>
                  <a:srgbClr val="515163"/>
                </a:solidFill>
                <a:highlight>
                  <a:srgbClr val="FFFFFF"/>
                </a:highlight>
                <a:latin typeface="Inter"/>
              </a:rPr>
              <a:t>Reforma</a:t>
            </a:r>
            <a:r>
              <a:rPr lang="en-GB" sz="1800" b="1" dirty="0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r>
              <a:rPr lang="en-GB" sz="1800" b="1" dirty="0" err="1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synon</a:t>
            </a:r>
            <a:r>
              <a:rPr lang="en-GB" sz="1800" b="1" dirty="0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r>
              <a:rPr lang="en-GB" sz="1800" b="1" dirty="0" err="1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arritjen</a:t>
            </a:r>
            <a:r>
              <a:rPr lang="en-GB" sz="1800" b="1" dirty="0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 e </a:t>
            </a:r>
            <a:r>
              <a:rPr lang="en-GB" sz="1800" b="1" dirty="0" err="1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rezultateve</a:t>
            </a:r>
            <a:r>
              <a:rPr lang="en-GB" sz="1800" b="1" dirty="0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r>
              <a:rPr lang="en-GB" sz="1800" b="1" dirty="0" err="1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te</a:t>
            </a:r>
            <a:r>
              <a:rPr lang="en-GB" sz="1800" b="1" dirty="0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̈ </a:t>
            </a:r>
            <a:r>
              <a:rPr lang="en-GB" sz="1800" b="1" dirty="0" err="1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prekshme</a:t>
            </a:r>
            <a:r>
              <a:rPr lang="en-GB" sz="1800" b="1" dirty="0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r>
              <a:rPr lang="en-GB" sz="1800" b="1" dirty="0" err="1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për</a:t>
            </a:r>
            <a:r>
              <a:rPr lang="en-GB" sz="1800" b="1" dirty="0">
                <a:solidFill>
                  <a:srgbClr val="515163"/>
                </a:solidFill>
                <a:highlight>
                  <a:srgbClr val="FFFFFF"/>
                </a:highlight>
                <a:latin typeface="Inter"/>
              </a:rPr>
              <a:t>:</a:t>
            </a:r>
            <a:r>
              <a:rPr lang="en-GB" sz="1800" b="1" dirty="0">
                <a:solidFill>
                  <a:srgbClr val="515163"/>
                </a:solidFill>
                <a:effectLst/>
                <a:highlight>
                  <a:srgbClr val="FFFFFF"/>
                </a:highlight>
                <a:latin typeface="Inter"/>
              </a:rPr>
              <a:t> </a:t>
            </a:r>
            <a:br>
              <a:rPr lang="en-GB" sz="2800" dirty="0">
                <a:effectLst/>
                <a:highlight>
                  <a:srgbClr val="FFFFFF"/>
                </a:highlight>
              </a:rPr>
            </a:br>
            <a:endParaRPr lang="en-AL" sz="4800" dirty="0"/>
          </a:p>
        </p:txBody>
      </p:sp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ED04E6D8-A169-606B-3D34-A6BDD59922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5886734"/>
              </p:ext>
            </p:extLst>
          </p:nvPr>
        </p:nvGraphicFramePr>
        <p:xfrm>
          <a:off x="548639" y="1791610"/>
          <a:ext cx="8499567" cy="4508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347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40198-E409-0024-87C2-ED3A61621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877406"/>
            <a:ext cx="8500768" cy="564315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282833"/>
                </a:solidFill>
                <a:effectLst/>
                <a:highlight>
                  <a:srgbClr val="FFFFFF"/>
                </a:highlight>
                <a:latin typeface="Inter"/>
              </a:rPr>
              <a:t>OBJEKTIVAT E PROJEKTLIGJIT </a:t>
            </a:r>
            <a:br>
              <a:rPr lang="en-GB" sz="2800" dirty="0">
                <a:effectLst/>
                <a:highlight>
                  <a:srgbClr val="FFFFFF"/>
                </a:highlight>
              </a:rPr>
            </a:br>
            <a:endParaRPr lang="en-AL" sz="4800" dirty="0"/>
          </a:p>
        </p:txBody>
      </p:sp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ED04E6D8-A169-606B-3D34-A6BDD59922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1501817"/>
              </p:ext>
            </p:extLst>
          </p:nvPr>
        </p:nvGraphicFramePr>
        <p:xfrm>
          <a:off x="548640" y="1618593"/>
          <a:ext cx="10844574" cy="468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898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40198-E409-0024-87C2-ED3A61621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7428411" cy="564315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282833"/>
                </a:solidFill>
                <a:effectLst/>
                <a:highlight>
                  <a:srgbClr val="FFFFFF"/>
                </a:highlight>
                <a:latin typeface="Inter"/>
              </a:rPr>
              <a:t>PROBLEMATIKA</a:t>
            </a:r>
            <a:br>
              <a:rPr lang="en-GB" sz="4800" dirty="0">
                <a:effectLst/>
                <a:highlight>
                  <a:srgbClr val="FFFFFF"/>
                </a:highlight>
              </a:rPr>
            </a:br>
            <a:br>
              <a:rPr lang="en-GB" sz="2800" dirty="0">
                <a:effectLst/>
                <a:highlight>
                  <a:srgbClr val="FFFFFF"/>
                </a:highlight>
              </a:rPr>
            </a:br>
            <a:endParaRPr lang="en-AL" sz="4800" dirty="0"/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F4C2BE7C-69AA-7A18-A5D8-DD38F7FBBC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598637"/>
              </p:ext>
            </p:extLst>
          </p:nvPr>
        </p:nvGraphicFramePr>
        <p:xfrm>
          <a:off x="613954" y="1549023"/>
          <a:ext cx="10964092" cy="4711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824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715FCF7-CFDA-117A-FBEA-7644EB8B1E63}"/>
              </a:ext>
            </a:extLst>
          </p:cNvPr>
          <p:cNvSpPr/>
          <p:nvPr/>
        </p:nvSpPr>
        <p:spPr>
          <a:xfrm>
            <a:off x="682126" y="1591700"/>
            <a:ext cx="4952864" cy="68390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Rekrutimi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,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Karriera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,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Trajnimi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dhe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Certifikimi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Inspektorëve</a:t>
            </a:r>
            <a:endParaRPr lang="en-A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E15F120-850B-497C-A145-59A615F7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126" y="823993"/>
            <a:ext cx="7428411" cy="564315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282833"/>
                </a:solidFill>
                <a:effectLst/>
                <a:highlight>
                  <a:srgbClr val="FFFFFF"/>
                </a:highlight>
                <a:latin typeface="Inter"/>
              </a:rPr>
              <a:t>RISITË E PROJEKTLIGJIT</a:t>
            </a:r>
            <a:endParaRPr lang="en-AL" sz="4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DE8166-D478-6122-C8FE-64E761AC0215}"/>
              </a:ext>
            </a:extLst>
          </p:cNvPr>
          <p:cNvSpPr txBox="1"/>
          <p:nvPr/>
        </p:nvSpPr>
        <p:spPr>
          <a:xfrm>
            <a:off x="571041" y="2340688"/>
            <a:ext cx="53001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1600" dirty="0" err="1">
                <a:latin typeface="Aptos" panose="020B0004020202020204" pitchFamily="34" charset="0"/>
              </a:rPr>
              <a:t>Krijimi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komisioneve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të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rekrutimit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dhe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karrierës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pranë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Inspektoratit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të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Përgjithshëm</a:t>
            </a:r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err="1">
                <a:latin typeface="Aptos" panose="020B0004020202020204" pitchFamily="34" charset="0"/>
              </a:rPr>
              <a:t>Rekrutimi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sipas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standardeve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etike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dhe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profesionale</a:t>
            </a:r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err="1">
                <a:latin typeface="Aptos" panose="020B0004020202020204" pitchFamily="34" charset="0"/>
              </a:rPr>
              <a:t>Trajnimi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dhe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certifikimi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për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zhvillim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profesional</a:t>
            </a:r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err="1">
                <a:latin typeface="Aptos" panose="020B0004020202020204" pitchFamily="34" charset="0"/>
              </a:rPr>
              <a:t>Përgatitje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për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sfidat</a:t>
            </a:r>
            <a:r>
              <a:rPr lang="en-GB" sz="1600" dirty="0">
                <a:latin typeface="Aptos" panose="020B0004020202020204" pitchFamily="34" charset="0"/>
              </a:rPr>
              <a:t> e </a:t>
            </a:r>
            <a:r>
              <a:rPr lang="en-GB" sz="1600" dirty="0" err="1">
                <a:latin typeface="Aptos" panose="020B0004020202020204" pitchFamily="34" charset="0"/>
              </a:rPr>
              <a:t>detyrës</a:t>
            </a:r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sz="1600" dirty="0" err="1">
                <a:latin typeface="Aptos" panose="020B0004020202020204" pitchFamily="34" charset="0"/>
              </a:rPr>
              <a:t>Zbatimi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efektiv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dhe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drejtë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ligjit</a:t>
            </a:r>
            <a:endParaRPr lang="en-AL" sz="1600" dirty="0">
              <a:latin typeface="Aptos" panose="020B00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9D1960B-826C-1AC8-C74D-B081757ED5EF}"/>
              </a:ext>
            </a:extLst>
          </p:cNvPr>
          <p:cNvSpPr/>
          <p:nvPr/>
        </p:nvSpPr>
        <p:spPr>
          <a:xfrm>
            <a:off x="682126" y="4007782"/>
            <a:ext cx="4952864" cy="51435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Komisionet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Disiplinore</a:t>
            </a:r>
            <a:endParaRPr lang="en-A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033716-0900-87DC-48F6-0FB3C99C3DAF}"/>
              </a:ext>
            </a:extLst>
          </p:cNvPr>
          <p:cNvSpPr txBox="1"/>
          <p:nvPr/>
        </p:nvSpPr>
        <p:spPr>
          <a:xfrm>
            <a:off x="682126" y="4554859"/>
            <a:ext cx="506394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1600" dirty="0" err="1">
                <a:latin typeface="Aptos" panose="020B0004020202020204" pitchFamily="34" charset="0"/>
              </a:rPr>
              <a:t>Krijimi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komisioneve</a:t>
            </a:r>
            <a:r>
              <a:rPr lang="en-GB" sz="1600" dirty="0">
                <a:latin typeface="Aptos" panose="020B0004020202020204" pitchFamily="34" charset="0"/>
              </a:rPr>
              <a:t>  </a:t>
            </a:r>
            <a:r>
              <a:rPr lang="en-GB" sz="1600" dirty="0" err="1">
                <a:latin typeface="Aptos" panose="020B0004020202020204" pitchFamily="34" charset="0"/>
              </a:rPr>
              <a:t>disiplinore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pranë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Inspektoratit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të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Përgjithshëm</a:t>
            </a:r>
            <a:endParaRPr lang="en-AL" sz="1600" dirty="0">
              <a:latin typeface="Aptos" panose="020B00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Trajtojnë çështjet disiplinore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Funksionojnë nën mbikëqyrjen e Inspektoratit të Përgjithshëm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Ruajnë integritetin dhe profesionalizmin e sistemit të inspektimit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A38B56C-3377-EDE2-E568-3EABA0B1BC78}"/>
              </a:ext>
            </a:extLst>
          </p:cNvPr>
          <p:cNvSpPr/>
          <p:nvPr/>
        </p:nvSpPr>
        <p:spPr>
          <a:xfrm>
            <a:off x="6320790" y="1591699"/>
            <a:ext cx="5189084" cy="68390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ts val="1200"/>
              </a:spcBef>
            </a:pP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Rregullimi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Marrëdhënieve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të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Punës</a:t>
            </a:r>
            <a:endParaRPr lang="en-A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CAD14B-132E-22E2-D659-67B6F360F418}"/>
              </a:ext>
            </a:extLst>
          </p:cNvPr>
          <p:cNvSpPr txBox="1"/>
          <p:nvPr/>
        </p:nvSpPr>
        <p:spPr>
          <a:xfrm>
            <a:off x="6320789" y="2386231"/>
            <a:ext cx="518908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Bazuar në Kodin e Punës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Garanton mjedis të drejtë dhe të standardizuar të punës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Mbrojtje nga abuzimet dhe diskriminimi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1FB8FA94-786E-6852-BA37-4DD0AC63FDAB}"/>
              </a:ext>
            </a:extLst>
          </p:cNvPr>
          <p:cNvSpPr/>
          <p:nvPr/>
        </p:nvSpPr>
        <p:spPr>
          <a:xfrm>
            <a:off x="6320788" y="3716679"/>
            <a:ext cx="5189084" cy="51435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ts val="1200"/>
              </a:spcBef>
            </a:pP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Roli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Ministrave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Përgjegjës</a:t>
            </a:r>
            <a:endParaRPr lang="en-A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FE8D0C-CBBD-1063-5653-0514EC51BAE5}"/>
              </a:ext>
            </a:extLst>
          </p:cNvPr>
          <p:cNvSpPr txBox="1"/>
          <p:nvPr/>
        </p:nvSpPr>
        <p:spPr>
          <a:xfrm>
            <a:off x="6320788" y="4342971"/>
            <a:ext cx="5189084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Rol kyç në mbikëqyrjen e zbatimit të politikave të inspektimit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Sigurimi i burimeve financiare dhe mbështetjes institucionale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Kërkojnë raporte dhe nxisin inspektime të veçanta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Trajtojnë shqetësime specifike mbi një subjekt apo çështje</a:t>
            </a:r>
          </a:p>
        </p:txBody>
      </p:sp>
    </p:spTree>
    <p:extLst>
      <p:ext uri="{BB962C8B-B14F-4D97-AF65-F5344CB8AC3E}">
        <p14:creationId xmlns:p14="http://schemas.microsoft.com/office/powerpoint/2010/main" val="11358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74CF717-CC38-1108-7809-FC159BDA4F20}"/>
              </a:ext>
            </a:extLst>
          </p:cNvPr>
          <p:cNvSpPr/>
          <p:nvPr/>
        </p:nvSpPr>
        <p:spPr>
          <a:xfrm>
            <a:off x="682126" y="1591699"/>
            <a:ext cx="4804274" cy="42884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Sistemi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Online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dhe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Trajtimi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Ankesave</a:t>
            </a:r>
            <a:endParaRPr lang="en-A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67FD6063-91C7-4876-ED2D-00A4FED2D81C}"/>
              </a:ext>
            </a:extLst>
          </p:cNvPr>
          <p:cNvSpPr/>
          <p:nvPr/>
        </p:nvSpPr>
        <p:spPr>
          <a:xfrm>
            <a:off x="682126" y="3657708"/>
            <a:ext cx="4804274" cy="5643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Këshillimi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Subjekteve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dhe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Qasja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e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inspektimeve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me Risk</a:t>
            </a:r>
            <a:endParaRPr lang="en-A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FAB6B2A-2122-D57C-84F1-13B8B4F4A98D}"/>
              </a:ext>
            </a:extLst>
          </p:cNvPr>
          <p:cNvSpPr/>
          <p:nvPr/>
        </p:nvSpPr>
        <p:spPr>
          <a:xfrm>
            <a:off x="6320788" y="1591699"/>
            <a:ext cx="5055773" cy="42884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err="1">
                <a:solidFill>
                  <a:schemeClr val="bg1"/>
                </a:solidFill>
                <a:effectLst/>
                <a:latin typeface="Inter"/>
              </a:rPr>
              <a:t>Bordi</a:t>
            </a:r>
            <a:r>
              <a:rPr lang="en-GB" sz="2000" b="1" dirty="0">
                <a:solidFill>
                  <a:schemeClr val="bg1"/>
                </a:solidFill>
                <a:effectLst/>
                <a:latin typeface="Inter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Inter"/>
              </a:rPr>
              <a:t>I </a:t>
            </a:r>
            <a:r>
              <a:rPr lang="en-GB" sz="2000" b="1" dirty="0" err="1">
                <a:solidFill>
                  <a:schemeClr val="bg1"/>
                </a:solidFill>
                <a:latin typeface="Inter"/>
              </a:rPr>
              <a:t>Inspektimeve</a:t>
            </a:r>
            <a:endParaRPr lang="en-GB" sz="2000" b="1" dirty="0">
              <a:solidFill>
                <a:schemeClr val="bg1"/>
              </a:solidFill>
              <a:latin typeface="Inter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FA94235-07E0-D76D-19D6-2D0B18BB2061}"/>
              </a:ext>
            </a:extLst>
          </p:cNvPr>
          <p:cNvSpPr/>
          <p:nvPr/>
        </p:nvSpPr>
        <p:spPr>
          <a:xfrm>
            <a:off x="6320787" y="3814042"/>
            <a:ext cx="5055774" cy="54360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Komisioni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i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Shqyrtimit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të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Ankimimit</a:t>
            </a:r>
            <a:r>
              <a:rPr lang="en-US" sz="18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 </a:t>
            </a:r>
            <a:endParaRPr lang="en-A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BED921B-2879-7E98-A99D-053F73DE0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126" y="823993"/>
            <a:ext cx="7428411" cy="564315"/>
          </a:xfrm>
        </p:spPr>
        <p:txBody>
          <a:bodyPr>
            <a:noAutofit/>
          </a:bodyPr>
          <a:lstStyle/>
          <a:p>
            <a:r>
              <a:rPr lang="en-GB" sz="4800" b="1" dirty="0">
                <a:solidFill>
                  <a:srgbClr val="282833"/>
                </a:solidFill>
                <a:effectLst/>
                <a:highlight>
                  <a:srgbClr val="FFFFFF"/>
                </a:highlight>
                <a:latin typeface="Inter"/>
              </a:rPr>
              <a:t>RISITË E PROJEKTLIGJIT</a:t>
            </a:r>
            <a:endParaRPr lang="en-AL" sz="4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9D42D-93CF-0143-F52A-8C8F8678E931}"/>
              </a:ext>
            </a:extLst>
          </p:cNvPr>
          <p:cNvSpPr txBox="1"/>
          <p:nvPr/>
        </p:nvSpPr>
        <p:spPr>
          <a:xfrm>
            <a:off x="590798" y="2135303"/>
            <a:ext cx="497872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Menaxhim i sistemit unik elektronik për inspektimet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Regjistrim i qartë dhe gjurmim i inspektimeve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Trajtimi i ankesave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Platformë transparente dhe e qasshme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Paraqitja dhe trajtimi efikas i ankesave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CD161C-ABB8-E5A3-1AD6-8E2046B733A6}"/>
              </a:ext>
            </a:extLst>
          </p:cNvPr>
          <p:cNvSpPr txBox="1"/>
          <p:nvPr/>
        </p:nvSpPr>
        <p:spPr>
          <a:xfrm>
            <a:off x="682125" y="4380033"/>
            <a:ext cx="480427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Fokus në parandalimin e shkeljeve përmes këshillimit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Udhëzimi i subjekteve për zbatimin efektiv të ligjit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Edukim mbi ndëshkimin e menjëhershëm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Inspektime të bazuara në analizë të riskut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Përqendrim i resurseve aty ku risku është më i lartë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008160-6CD8-DE08-1110-B31FCC783FE0}"/>
              </a:ext>
            </a:extLst>
          </p:cNvPr>
          <p:cNvSpPr txBox="1"/>
          <p:nvPr/>
        </p:nvSpPr>
        <p:spPr>
          <a:xfrm>
            <a:off x="6320787" y="2096286"/>
            <a:ext cx="52804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Krijimi i Bordi të Inspektimit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Anëtarë nga ministritë përgjegjëse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Përfaqësues të Dhomës së Tregtisë dhe Industrisë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Përfaqësues të Këshillit Ekonomik Kombëtar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Ofron rekomandime strategjike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Ndihmon në përmirësimin e praktikave të inspektimit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B57BEC-0AD3-3F49-BC68-52232D2FB893}"/>
              </a:ext>
            </a:extLst>
          </p:cNvPr>
          <p:cNvSpPr txBox="1"/>
          <p:nvPr/>
        </p:nvSpPr>
        <p:spPr>
          <a:xfrm>
            <a:off x="6320787" y="4380033"/>
            <a:ext cx="505577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1600" dirty="0" err="1">
                <a:latin typeface="Aptos" panose="020B0004020202020204" pitchFamily="34" charset="0"/>
              </a:rPr>
              <a:t>Krijimi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i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komisionit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të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shqyrtimit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të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Ankimimit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pranë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Inspektoratit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të</a:t>
            </a:r>
            <a:r>
              <a:rPr lang="en-GB" sz="1600" dirty="0">
                <a:latin typeface="Aptos" panose="020B0004020202020204" pitchFamily="34" charset="0"/>
              </a:rPr>
              <a:t> </a:t>
            </a:r>
            <a:r>
              <a:rPr lang="en-GB" sz="1600" dirty="0" err="1">
                <a:latin typeface="Aptos" panose="020B0004020202020204" pitchFamily="34" charset="0"/>
              </a:rPr>
              <a:t>Përgjithshëm</a:t>
            </a:r>
            <a:endParaRPr lang="en-AL" sz="1600" dirty="0">
              <a:latin typeface="Aptos" panose="020B00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Shqyrtimi i ankesave kundër vendimeve të inspektorëve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Pa konflikt interesi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Sigurimi i rrugës për të sfiduar vendimet e padrejta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600" dirty="0">
                <a:latin typeface="Aptos" panose="020B0004020202020204" pitchFamily="34" charset="0"/>
              </a:rPr>
              <a:t>Trajtimi i aplikimeve të pasakta të ligjit</a:t>
            </a:r>
          </a:p>
        </p:txBody>
      </p:sp>
    </p:spTree>
    <p:extLst>
      <p:ext uri="{BB962C8B-B14F-4D97-AF65-F5344CB8AC3E}">
        <p14:creationId xmlns:p14="http://schemas.microsoft.com/office/powerpoint/2010/main" val="296156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74CF717-CC38-1108-7809-FC159BDA4F20}"/>
              </a:ext>
            </a:extLst>
          </p:cNvPr>
          <p:cNvSpPr/>
          <p:nvPr/>
        </p:nvSpPr>
        <p:spPr>
          <a:xfrm>
            <a:off x="598564" y="1884955"/>
            <a:ext cx="10994871" cy="46786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AL" b="1" dirty="0">
                <a:latin typeface="Aptos" panose="020B0004020202020204" pitchFamily="34" charset="0"/>
              </a:rPr>
              <a:t>Neni 13 - Detyra dhe përgjegjësi të Inspektoratit të Përgjithshëm për inspektoratet vendore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BED921B-2879-7E98-A99D-053F73DE0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09" y="777766"/>
            <a:ext cx="11951308" cy="564315"/>
          </a:xfrm>
        </p:spPr>
        <p:txBody>
          <a:bodyPr>
            <a:noAutofit/>
          </a:bodyPr>
          <a:lstStyle/>
          <a:p>
            <a:r>
              <a:rPr lang="en-AL" sz="4000" b="1" dirty="0">
                <a:solidFill>
                  <a:srgbClr val="282833"/>
                </a:solidFill>
                <a:highlight>
                  <a:srgbClr val="FFFFFF"/>
                </a:highlight>
                <a:latin typeface="Inter"/>
              </a:rPr>
              <a:t>MARRËDHËNIA E INSPEKTORATIT TË PËRGJITHSHËM ME INSPEKTORATET VENDORE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B57BEC-0AD3-3F49-BC68-52232D2FB893}"/>
              </a:ext>
            </a:extLst>
          </p:cNvPr>
          <p:cNvSpPr txBox="1"/>
          <p:nvPr/>
        </p:nvSpPr>
        <p:spPr>
          <a:xfrm>
            <a:off x="598563" y="2437282"/>
            <a:ext cx="10994871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n-AL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rogramet e inspektimit: </a:t>
            </a:r>
            <a:r>
              <a:rPr lang="en-AL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Inspektorati i Përgjithshëm jep mendim mbi programet vjetore dhe mujore të inspektimeve që hartohen nga inspektoratet vendore.</a:t>
            </a:r>
            <a:endParaRPr lang="en-AL" sz="16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AL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Koordinimi i inspektimeve jashtë programit: </a:t>
            </a:r>
            <a:r>
              <a:rPr lang="en-AL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Inspektimet që kërkojnë reagim të shpejtë duhet të koordinohen nga Inspektorati i Përgjithshëm nëse ndikojnë ose përfshijnë fusha të tjera.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Raportimi: </a:t>
            </a:r>
            <a:r>
              <a:rPr lang="en-AL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Inspektoratet vendore duhet të raportojnë te Inspektorati i Përgjithshëm për çdo veprimtari inspektuese dhe për zbatimin e kërkesave dhe procedurave të përcaktuara.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Mbikëqyrja në terren: </a:t>
            </a:r>
            <a:r>
              <a:rPr lang="en-AL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Inspektorati i Përgjithshëm ka të drejtë të mbikëqyrë në terren procedurat e inspektimit të kryera nga inspektoratet vendore.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Trajnimi dhe certifikimi: </a:t>
            </a:r>
            <a:r>
              <a:rPr lang="en-AL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Inspektorati i Përgjithshëm është përgjegjës për trajnimin dhe certifikimin e inspektorëve, duke përfshirë ata vendore, dhe për përditësimin e metodologjive të inspektimit që do të zbatohen në nivel vendore.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C365BD7-949B-A0A8-243D-C710867E8C62}"/>
              </a:ext>
            </a:extLst>
          </p:cNvPr>
          <p:cNvSpPr/>
          <p:nvPr/>
        </p:nvSpPr>
        <p:spPr>
          <a:xfrm>
            <a:off x="671610" y="5217188"/>
            <a:ext cx="10878356" cy="46786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AL" b="1" dirty="0">
                <a:latin typeface="Aptos" panose="020B0004020202020204" pitchFamily="34" charset="0"/>
              </a:rPr>
              <a:t>Neni 29 - Krijimi dhe drejtimi i inspektorateve vendore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A476BB-E97B-8339-BA3D-165D4812A3A2}"/>
              </a:ext>
            </a:extLst>
          </p:cNvPr>
          <p:cNvSpPr txBox="1"/>
          <p:nvPr/>
        </p:nvSpPr>
        <p:spPr>
          <a:xfrm>
            <a:off x="671610" y="5685052"/>
            <a:ext cx="10994871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Krijimi dhe organizimi: </a:t>
            </a:r>
            <a:r>
              <a:rPr lang="en-AL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Inspektoratet vendore krijohen dhe organizohen sipas vendimeve të njësive të vetëqeverisjes vendore, duke përfshirë përcaktimin e strukturës, funksioneve dhe organikës së tyre.</a:t>
            </a:r>
            <a:r>
              <a:rPr lang="en-AL" sz="1600" dirty="0">
                <a:effectLst/>
              </a:rPr>
              <a:t> </a:t>
            </a:r>
            <a:endParaRPr lang="en-A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978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ABED921B-2879-7E98-A99D-053F73DE0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09" y="777766"/>
            <a:ext cx="11951308" cy="564315"/>
          </a:xfrm>
        </p:spPr>
        <p:txBody>
          <a:bodyPr>
            <a:noAutofit/>
          </a:bodyPr>
          <a:lstStyle/>
          <a:p>
            <a:r>
              <a:rPr lang="en-AL" sz="4000" b="1" dirty="0">
                <a:solidFill>
                  <a:srgbClr val="282833"/>
                </a:solidFill>
                <a:highlight>
                  <a:srgbClr val="FFFFFF"/>
                </a:highlight>
                <a:latin typeface="Inter"/>
              </a:rPr>
              <a:t>MARRËDHËNIA E INSPEKTORATIT TË PËRGJITHSHËM ME INSPEKTORATET VENDORE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4805ECB-2F46-C13D-58AD-4002194262BE}"/>
              </a:ext>
            </a:extLst>
          </p:cNvPr>
          <p:cNvSpPr/>
          <p:nvPr/>
        </p:nvSpPr>
        <p:spPr>
          <a:xfrm>
            <a:off x="604708" y="1903407"/>
            <a:ext cx="11009223" cy="46786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AL" b="1" dirty="0">
                <a:latin typeface="Aptos" panose="020B0004020202020204" pitchFamily="34" charset="0"/>
              </a:rPr>
              <a:t>Neni 31 - Marrëdhëniet me njësinë e vetëqeverisjes vendore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A2D05A-9D7D-7396-8883-219EEEAC6E7C}"/>
              </a:ext>
            </a:extLst>
          </p:cNvPr>
          <p:cNvSpPr txBox="1"/>
          <p:nvPr/>
        </p:nvSpPr>
        <p:spPr>
          <a:xfrm>
            <a:off x="604707" y="2383206"/>
            <a:ext cx="109825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Bashkëpunimi dhe raportimi: </a:t>
            </a:r>
            <a:r>
              <a:rPr lang="en-AL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Inspektoratet vendore bashkëveprojnë dhe raportojnë tek njësitë e vetëqeverisjes vendore, duke theksuar mbështetjen dhe koordinimin e aktiviteteve të inspektimit.</a:t>
            </a:r>
          </a:p>
          <a:p>
            <a:endParaRPr lang="en-A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E6DBC08-DFF3-7901-4032-AAE0C00E2A84}"/>
              </a:ext>
            </a:extLst>
          </p:cNvPr>
          <p:cNvSpPr/>
          <p:nvPr/>
        </p:nvSpPr>
        <p:spPr>
          <a:xfrm>
            <a:off x="604708" y="3072604"/>
            <a:ext cx="11009223" cy="46786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AL" b="1" dirty="0">
                <a:latin typeface="Aptos" panose="020B0004020202020204" pitchFamily="34" charset="0"/>
              </a:rPr>
              <a:t>Neni 32 - Inspektimi i Programua</a:t>
            </a:r>
            <a:r>
              <a:rPr lang="en-A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2BD5F0-46DD-2BA1-95EA-1123B27E7B83}"/>
              </a:ext>
            </a:extLst>
          </p:cNvPr>
          <p:cNvSpPr txBox="1"/>
          <p:nvPr/>
        </p:nvSpPr>
        <p:spPr>
          <a:xfrm>
            <a:off x="523808" y="3539710"/>
            <a:ext cx="1106348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Zbatimi i programeve të inspektimit: </a:t>
            </a:r>
            <a:r>
              <a:rPr lang="sq-AL" sz="16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Detajon rolin e inspektorateve vendore në zbatimin e programeve vjetore dhe mujore të inspektimit, të cilat duhet të marrin mendim nga Inspektorati i Përgjithshëm.</a:t>
            </a:r>
            <a:endParaRPr lang="en-AL" sz="16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AL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666B1E6-171F-1494-BD98-7F037A52C405}"/>
              </a:ext>
            </a:extLst>
          </p:cNvPr>
          <p:cNvSpPr/>
          <p:nvPr/>
        </p:nvSpPr>
        <p:spPr>
          <a:xfrm>
            <a:off x="604708" y="4240626"/>
            <a:ext cx="11009223" cy="46786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AL" b="1" dirty="0">
                <a:latin typeface="Aptos" panose="020B0004020202020204" pitchFamily="34" charset="0"/>
              </a:rPr>
              <a:t>Neni 56 - Komisioni i Shqyrtimit të Ankimit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160181-6D01-7118-B87A-810226801CB2}"/>
              </a:ext>
            </a:extLst>
          </p:cNvPr>
          <p:cNvSpPr txBox="1"/>
          <p:nvPr/>
        </p:nvSpPr>
        <p:spPr>
          <a:xfrm>
            <a:off x="604707" y="4722538"/>
            <a:ext cx="10982584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AL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Përbërja e komisionit: </a:t>
            </a:r>
            <a:r>
              <a:rPr lang="en-AL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Komisioni përbëhet nga anëtarë të caktuar nga njësia e vetëqeverisjes vendore, përfshirë përfaqësues ligjorë, teknikë, ose të fushave të tjera relevante.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Trajtimi i ankesave</a:t>
            </a:r>
            <a:r>
              <a:rPr lang="en-AL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AL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Komisioni shqyrton ankesat e paraqitura nga subjektet që janë inspektuar dhe vendimet e tij janë përfundimtare në nivelin lokal dhe të detyrueshme për palët e përfshira.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AL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Vendimet e komisionit:</a:t>
            </a:r>
            <a:r>
              <a:rPr lang="en-AL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AL" sz="16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Vendimet e komisionit janë përfundimtare në nivelin lokal dhe janë të detyrueshme për palët e përfshira.</a:t>
            </a:r>
            <a:endParaRPr lang="en-A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783016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masis">
      <a:dk1>
        <a:sysClr val="windowText" lastClr="000000"/>
      </a:dk1>
      <a:lt1>
        <a:sysClr val="window" lastClr="FFFFFF"/>
      </a:lt1>
      <a:dk2>
        <a:srgbClr val="470401"/>
      </a:dk2>
      <a:lt2>
        <a:srgbClr val="EBE2E2"/>
      </a:lt2>
      <a:accent1>
        <a:srgbClr val="BD1209"/>
      </a:accent1>
      <a:accent2>
        <a:srgbClr val="F40600"/>
      </a:accent2>
      <a:accent3>
        <a:srgbClr val="F26216"/>
      </a:accent3>
      <a:accent4>
        <a:srgbClr val="F0800D"/>
      </a:accent4>
      <a:accent5>
        <a:srgbClr val="3EA8B6"/>
      </a:accent5>
      <a:accent6>
        <a:srgbClr val="005B6B"/>
      </a:accent6>
      <a:hlink>
        <a:srgbClr val="F40600"/>
      </a:hlink>
      <a:folHlink>
        <a:srgbClr val="1C7E8E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889</Words>
  <Application>Microsoft Macintosh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Amasis MT Pro Medium</vt:lpstr>
      <vt:lpstr>Aptos</vt:lpstr>
      <vt:lpstr>Arial</vt:lpstr>
      <vt:lpstr>Calibri</vt:lpstr>
      <vt:lpstr>Inter</vt:lpstr>
      <vt:lpstr>Univers Light</vt:lpstr>
      <vt:lpstr>Wingdings</vt:lpstr>
      <vt:lpstr>TribuneVTI</vt:lpstr>
      <vt:lpstr>PowerPoint Presentation</vt:lpstr>
      <vt:lpstr>OBJEKTIVAT  E REFORMES Reforma synon arritjen e rezultateve të prekshme për:  </vt:lpstr>
      <vt:lpstr>OBJEKTIVAT E PROJEKTLIGJIT  </vt:lpstr>
      <vt:lpstr>PROBLEMATIKA  </vt:lpstr>
      <vt:lpstr>RISITË E PROJEKTLIGJIT</vt:lpstr>
      <vt:lpstr>RISITË E PROJEKTLIGJIT</vt:lpstr>
      <vt:lpstr>MARRËDHËNIA E INSPEKTORATIT TË PËRGJITHSHËM ME INSPEKTORATET VENDORE</vt:lpstr>
      <vt:lpstr>MARRËDHËNIA E INSPEKTORATIT TË PËRGJITHSHËM ME INSPEKTORATET VENDORE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Kajo</dc:creator>
  <cp:lastModifiedBy>Martin Kajo</cp:lastModifiedBy>
  <cp:revision>41</cp:revision>
  <dcterms:created xsi:type="dcterms:W3CDTF">2024-04-06T09:04:26Z</dcterms:created>
  <dcterms:modified xsi:type="dcterms:W3CDTF">2024-07-09T09:54:51Z</dcterms:modified>
</cp:coreProperties>
</file>